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53" r:id="rId4"/>
    <p:sldMasterId id="2147483754" r:id="rId5"/>
    <p:sldMasterId id="21474837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Poppins"/>
      <p:regular r:id="rId23"/>
      <p:bold r:id="rId24"/>
      <p:italic r:id="rId25"/>
      <p:boldItalic r:id="rId26"/>
    </p:embeddedFont>
    <p:embeddedFont>
      <p:font typeface="DM Mono Medium"/>
      <p:regular r:id="rId27"/>
      <p:italic r:id="rId28"/>
    </p:embeddedFont>
    <p:embeddedFont>
      <p:font typeface="Poppins Light"/>
      <p:regular r:id="rId29"/>
      <p:bold r:id="rId30"/>
      <p:italic r:id="rId31"/>
      <p:boldItalic r:id="rId32"/>
    </p:embeddedFont>
    <p:embeddedFont>
      <p:font typeface="Poppins Medium"/>
      <p:regular r:id="rId33"/>
      <p:bold r:id="rId34"/>
      <p:italic r:id="rId35"/>
      <p:boldItalic r:id="rId36"/>
    </p:embeddedFont>
    <p:embeddedFont>
      <p:font typeface="Poppins SemiBold"/>
      <p:regular r:id="rId37"/>
      <p:bold r:id="rId38"/>
      <p:italic r:id="rId39"/>
      <p:boldItalic r:id="rId40"/>
    </p:embeddedFont>
    <p:embeddedFont>
      <p:font typeface="Fraunces Light"/>
      <p:regular r:id="rId41"/>
      <p:bold r:id="rId42"/>
      <p:italic r:id="rId43"/>
      <p:boldItalic r:id="rId44"/>
    </p:embeddedFont>
    <p:embeddedFont>
      <p:font typeface="DM Mono"/>
      <p:regular r:id="rId45"/>
      <p: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9">
          <p15:clr>
            <a:srgbClr val="747775"/>
          </p15:clr>
        </p15:guide>
        <p15:guide id="2" orient="horz" pos="2881">
          <p15:clr>
            <a:srgbClr val="747775"/>
          </p15:clr>
        </p15:guide>
        <p15:guide id="3" pos="431">
          <p15:clr>
            <a:srgbClr val="747775"/>
          </p15:clr>
        </p15:guide>
        <p15:guide id="4" pos="532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9" orient="horz"/>
        <p:guide pos="2881" orient="horz"/>
        <p:guide pos="431"/>
        <p:guide pos="5329"/>
      </p:guideLst>
    </p:cSldViewPr>
  </p:slideViewPr>
</p:viewPr>
</file>

<file path=ppt/_rels/presentation.xml.rels><?xml version="1.0" encoding="UTF-8"?><Relationships xmlns="http://schemas.openxmlformats.org/package/2006/relationships"><Relationship Id="rId40" Type="http://schemas.openxmlformats.org/officeDocument/2006/relationships/font" Target="fonts/PoppinsSemiBold-boldItalic.fntdata"/><Relationship Id="rId42" Type="http://schemas.openxmlformats.org/officeDocument/2006/relationships/font" Target="fonts/FrauncesLight-bold.fntdata"/><Relationship Id="rId41" Type="http://schemas.openxmlformats.org/officeDocument/2006/relationships/font" Target="fonts/FrauncesLight-regular.fntdata"/><Relationship Id="rId44" Type="http://schemas.openxmlformats.org/officeDocument/2006/relationships/font" Target="fonts/FrauncesLight-boldItalic.fntdata"/><Relationship Id="rId43" Type="http://schemas.openxmlformats.org/officeDocument/2006/relationships/font" Target="fonts/FrauncesLight-italic.fntdata"/><Relationship Id="rId46" Type="http://schemas.openxmlformats.org/officeDocument/2006/relationships/font" Target="fonts/DMMono-italic.fntdata"/><Relationship Id="rId45" Type="http://schemas.openxmlformats.org/officeDocument/2006/relationships/font" Target="fonts/DM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Light-italic.fntdata"/><Relationship Id="rId30" Type="http://schemas.openxmlformats.org/officeDocument/2006/relationships/font" Target="fonts/PoppinsLight-bold.fntdata"/><Relationship Id="rId33" Type="http://schemas.openxmlformats.org/officeDocument/2006/relationships/font" Target="fonts/PoppinsMedium-regular.fntdata"/><Relationship Id="rId32" Type="http://schemas.openxmlformats.org/officeDocument/2006/relationships/font" Target="fonts/PoppinsLight-boldItalic.fntdata"/><Relationship Id="rId35" Type="http://schemas.openxmlformats.org/officeDocument/2006/relationships/font" Target="fonts/PoppinsMedium-italic.fntdata"/><Relationship Id="rId34" Type="http://schemas.openxmlformats.org/officeDocument/2006/relationships/font" Target="fonts/PoppinsMedium-bold.fntdata"/><Relationship Id="rId37" Type="http://schemas.openxmlformats.org/officeDocument/2006/relationships/font" Target="fonts/PoppinsSemiBold-regular.fntdata"/><Relationship Id="rId36" Type="http://schemas.openxmlformats.org/officeDocument/2006/relationships/font" Target="fonts/PoppinsMedium-boldItalic.fntdata"/><Relationship Id="rId39" Type="http://schemas.openxmlformats.org/officeDocument/2006/relationships/font" Target="fonts/PoppinsSemiBold-italic.fntdata"/><Relationship Id="rId38" Type="http://schemas.openxmlformats.org/officeDocument/2006/relationships/font" Target="fonts/PoppinsSemiBold-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Poppins-bold.fntdata"/><Relationship Id="rId23" Type="http://schemas.openxmlformats.org/officeDocument/2006/relationships/font" Target="fonts/Poppins-regular.fntdata"/><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DMMonoMedium-italic.fntdata"/><Relationship Id="rId27" Type="http://schemas.openxmlformats.org/officeDocument/2006/relationships/font" Target="fonts/DMMonoMedium-regular.fntdata"/><Relationship Id="rId29" Type="http://schemas.openxmlformats.org/officeDocument/2006/relationships/font" Target="fonts/PoppinsLight-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Structure: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1: Title + Hook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Title:</a:t>
            </a:r>
            <a:r>
              <a:rPr lang="en">
                <a:solidFill>
                  <a:schemeClr val="dk1"/>
                </a:solidFill>
              </a:rPr>
              <a:t xml:space="preserve"> "Accelerating Banking Operations with AI &amp; Automation"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Subtitle:</a:t>
            </a:r>
            <a:r>
              <a:rPr lang="en">
                <a:solidFill>
                  <a:schemeClr val="dk1"/>
                </a:solidFill>
              </a:rPr>
              <a:t xml:space="preserve"> [Prospect Bank Name] + Workato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a:t>
            </a:r>
            <a:r>
              <a:rPr lang="en">
                <a:solidFill>
                  <a:schemeClr val="dk1"/>
                </a:solidFill>
              </a:rPr>
              <a:t xml:space="preserve"> Banking imagery (not stock handshake clichés)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Script:</a:t>
            </a:r>
            <a:r>
              <a:rPr lang="en">
                <a:solidFill>
                  <a:schemeClr val="dk1"/>
                </a:solidFill>
              </a:rPr>
              <a:t xml:space="preserve"> "Thanks for the time today. I want to share how leading banks are using automation to transform loan processing, compliance, and customer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2: The Challenge (Industry-Specific)</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Headline:</a:t>
            </a:r>
            <a:r>
              <a:rPr lang="en">
                <a:solidFill>
                  <a:schemeClr val="dk1"/>
                </a:solidFill>
              </a:rPr>
              <a:t xml:space="preserve"> "Banks Are Caught Between Growth Pressure and Operational Complexity"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Content (3 visual stats):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"Customer expectations: Same-day loan decisions"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"Reality: 7-14 day processing times, 23% abandonment"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"Impact: $4.2M in lost revenue annually for mid-size banks"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a:t>
            </a:r>
            <a:r>
              <a:rPr lang="en">
                <a:solidFill>
                  <a:schemeClr val="dk1"/>
                </a:solidFill>
              </a:rPr>
              <a:t xml:space="preserve"> Icons + brief stats (not bullet points)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Script:</a:t>
            </a:r>
            <a:r>
              <a:rPr lang="en">
                <a:solidFill>
                  <a:schemeClr val="dk1"/>
                </a:solidFill>
              </a:rPr>
              <a:t xml:space="preserve"> "What we're hearing from banks like yours: customers expect instant decisions, but manual processes across Salesforce, your LOS, and core banking create bottlenecks..."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3: The Workato Approach (Solution Framework)</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Headline:</a:t>
            </a:r>
            <a:r>
              <a:rPr lang="en">
                <a:solidFill>
                  <a:schemeClr val="dk1"/>
                </a:solidFill>
              </a:rPr>
              <a:t xml:space="preserve"> "Orchestrate Data, Systems &amp; AI Across Your Banking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Content (3 capability pillars with icons):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Connect Everything:</a:t>
            </a:r>
            <a:r>
              <a:rPr lang="en">
                <a:solidFill>
                  <a:schemeClr val="dk1"/>
                </a:solidFill>
              </a:rPr>
              <a:t xml:space="preserve"> 1200+ connectors (Salesforce, nCino, Temenos, SAGE, Guidewire)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Add Intelligence:</a:t>
            </a:r>
            <a:r>
              <a:rPr lang="en">
                <a:solidFill>
                  <a:schemeClr val="dk1"/>
                </a:solidFill>
              </a:rPr>
              <a:t xml:space="preserve"> AI agents for underwriting, fraud checks, compliance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Empower Teams:</a:t>
            </a:r>
            <a:r>
              <a:rPr lang="en">
                <a:solidFill>
                  <a:schemeClr val="dk1"/>
                </a:solidFill>
              </a:rPr>
              <a:t xml:space="preserve"> Business users build workflows, not just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a:t>
            </a:r>
            <a:r>
              <a:rPr lang="en">
                <a:solidFill>
                  <a:schemeClr val="dk1"/>
                </a:solidFill>
              </a:rPr>
              <a:t xml:space="preserve"> Simple architecture diagram showing systems flowing through Workato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Script:</a:t>
            </a:r>
            <a:r>
              <a:rPr lang="en">
                <a:solidFill>
                  <a:schemeClr val="dk1"/>
                </a:solidFill>
              </a:rPr>
              <a:t xml:space="preserve"> "Workato sits in the middle, orchestrating data between your CRM, loan origination, core banking, and compliance systems. Your business teams can build and modify these workflows without waiting on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4: Proof (Customer Success Snapshot)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Headline:</a:t>
            </a:r>
            <a:r>
              <a:rPr lang="en">
                <a:solidFill>
                  <a:schemeClr val="dk1"/>
                </a:solidFill>
              </a:rPr>
              <a:t xml:space="preserve"> "[Similar Bank/Credit Union] Achieved These Results in 6 Months"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Content (Before/After metrics):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Loan processing: 7 days → 4 hours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Cost per loan: $450 → $180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Compliance violations: 12 → 0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FTE redeployed: 15 employees to customer service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a:t>
            </a:r>
            <a:r>
              <a:rPr lang="en">
                <a:solidFill>
                  <a:schemeClr val="dk1"/>
                </a:solidFill>
              </a:rPr>
              <a:t xml:space="preserve"> Customer logo + headshot + quote (if approved)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Quote:</a:t>
            </a:r>
            <a:r>
              <a:rPr lang="en">
                <a:solidFill>
                  <a:schemeClr val="dk1"/>
                </a:solidFill>
              </a:rPr>
              <a:t xml:space="preserve"> "Workato gave us the agility to launch new products without rip-and-replace." - VP Digital Banking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Script:</a:t>
            </a:r>
            <a:r>
              <a:rPr lang="en">
                <a:solidFill>
                  <a:schemeClr val="dk1"/>
                </a:solidFill>
              </a:rPr>
              <a:t xml:space="preserve"> "Here's a credit union similar to you in size and tech stack. They were struggling with the same loan processing bottleneck. After implementing Workato..."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Slide 5: Next Steps (Clear CTA)</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Headline:</a:t>
            </a:r>
            <a:r>
              <a:rPr lang="en">
                <a:solidFill>
                  <a:schemeClr val="dk1"/>
                </a:solidFill>
              </a:rPr>
              <a:t xml:space="preserve"> "Let's Explore What's Possible for [Prospect Name]"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Content: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Discovery Workshop</a:t>
            </a:r>
            <a:r>
              <a:rPr lang="en">
                <a:solidFill>
                  <a:schemeClr val="dk1"/>
                </a:solidFill>
              </a:rPr>
              <a:t xml:space="preserve"> (2 hours): Map your loan origination process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Value Assessment</a:t>
            </a:r>
            <a:r>
              <a:rPr lang="en">
                <a:solidFill>
                  <a:schemeClr val="dk1"/>
                </a:solidFill>
              </a:rPr>
              <a:t xml:space="preserve"> (1 week): Quantify your automation opportunity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 xml:space="preserve">✓ </a:t>
            </a:r>
            <a:r>
              <a:rPr b="1" lang="en">
                <a:solidFill>
                  <a:schemeClr val="dk1"/>
                </a:solidFill>
              </a:rPr>
              <a:t>Pilot Use Case</a:t>
            </a:r>
            <a:r>
              <a:rPr lang="en">
                <a:solidFill>
                  <a:schemeClr val="dk1"/>
                </a:solidFill>
              </a:rPr>
              <a:t xml:space="preserve"> (30 days): Prove ROI with one workflow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Visual:</a:t>
            </a:r>
            <a:r>
              <a:rPr lang="en">
                <a:solidFill>
                  <a:schemeClr val="dk1"/>
                </a:solidFill>
              </a:rPr>
              <a:t xml:space="preserve"> Simple timeline graphic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CTA:</a:t>
            </a:r>
            <a:r>
              <a:rPr lang="en">
                <a:solidFill>
                  <a:schemeClr val="dk1"/>
                </a:solidFill>
              </a:rPr>
              <a:t xml:space="preserve"> "Can we schedule a 2-hour workshop with your lending and IT teams?"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Script:</a:t>
            </a:r>
            <a:r>
              <a:rPr lang="en">
                <a:solidFill>
                  <a:schemeClr val="dk1"/>
                </a:solidFill>
              </a:rPr>
              <a:t xml:space="preserve"> "I'd love to do a deeper dive on your specific environment. We typically start with a discovery workshop where we map your current loan process, identify automation opportunities, and build a business case..."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Customization Zones for Partners/Sellers: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Slide 1: Add partner logo (if GSI co-sell)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Slide 2: Swap industry stats (use different challenge if prospect cares more about compliance than loans)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Slide 4: Change customer proof to closest match (community bank vs. regional bank vs. credit union)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c923aa51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c923aa51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c923aa51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c923aa51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ada8d0218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ada8d0218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This is Workato ONE —</a:t>
            </a:r>
            <a:r>
              <a:rPr b="1" lang="en" sz="1000">
                <a:solidFill>
                  <a:schemeClr val="dk1"/>
                </a:solidFill>
                <a:latin typeface="Poppins"/>
                <a:ea typeface="Poppins"/>
                <a:cs typeface="Poppins"/>
                <a:sym typeface="Poppins"/>
              </a:rPr>
              <a:t>Orchestration for the Agentic Era—Powered by the #1 iPaaS.</a:t>
            </a:r>
            <a:endParaRPr b="1"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Unlike solutions that give you pieces of the puzzle, Workato ONE delivers the complete agentic enterprise:</a:t>
            </a:r>
            <a:endParaRPr sz="1000">
              <a:solidFill>
                <a:schemeClr val="dk1"/>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 xml:space="preserve">Workato ONE </a:t>
            </a:r>
            <a:r>
              <a:rPr lang="en" sz="1000">
                <a:solidFill>
                  <a:schemeClr val="dk1"/>
                </a:solidFill>
                <a:latin typeface="Poppins"/>
                <a:ea typeface="Poppins"/>
                <a:cs typeface="Poppins"/>
                <a:sym typeface="Poppins"/>
              </a:rPr>
              <a:t xml:space="preserve">One platform for data, apps, and agents </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GO</a:t>
            </a:r>
            <a:r>
              <a:rPr lang="en" sz="1000">
                <a:solidFill>
                  <a:schemeClr val="dk1"/>
                </a:solidFill>
                <a:latin typeface="Poppins"/>
                <a:ea typeface="Poppins"/>
                <a:cs typeface="Poppins"/>
                <a:sym typeface="Poppins"/>
              </a:rPr>
              <a:t xml:space="preserve"> puts enterprise search with Deep Action™ directly in every employee's hands</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Agentic</a:t>
            </a:r>
            <a:r>
              <a:rPr lang="en" sz="1000">
                <a:solidFill>
                  <a:schemeClr val="dk1"/>
                </a:solidFill>
                <a:latin typeface="Poppins"/>
                <a:ea typeface="Poppins"/>
                <a:cs typeface="Poppins"/>
                <a:sym typeface="Poppins"/>
              </a:rPr>
              <a:t xml:space="preserve"> builds and deploys production-ready agents with full enterprise context</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 xml:space="preserve">Workato Enterprise MCP </a:t>
            </a:r>
            <a:r>
              <a:rPr lang="en" sz="1000">
                <a:solidFill>
                  <a:schemeClr val="dk1"/>
                </a:solidFill>
                <a:latin typeface="Poppins"/>
                <a:ea typeface="Poppins"/>
                <a:cs typeface="Poppins"/>
                <a:sym typeface="Poppins"/>
              </a:rPr>
              <a:t xml:space="preserve">One trusted bridge for every agent to connect to applications and systems safely and securely </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Orchestrate</a:t>
            </a:r>
            <a:r>
              <a:rPr lang="en" sz="1000">
                <a:solidFill>
                  <a:schemeClr val="dk1"/>
                </a:solidFill>
                <a:latin typeface="Poppins"/>
                <a:ea typeface="Poppins"/>
                <a:cs typeface="Poppins"/>
                <a:sym typeface="Poppins"/>
              </a:rPr>
              <a:t xml:space="preserve"> powers complex workflows across teams, systems, and agents</a:t>
            </a:r>
            <a:br>
              <a:rPr lang="en" sz="1000">
                <a:solidFill>
                  <a:schemeClr val="dk1"/>
                </a:solidFill>
                <a:latin typeface="Poppins"/>
                <a:ea typeface="Poppins"/>
                <a:cs typeface="Poppins"/>
                <a:sym typeface="Poppins"/>
              </a:rPr>
            </a:b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 xml:space="preserve">All built on </a:t>
            </a:r>
            <a:r>
              <a:rPr b="1" lang="en" sz="1000">
                <a:solidFill>
                  <a:schemeClr val="dk1"/>
                </a:solidFill>
                <a:latin typeface="Poppins"/>
                <a:ea typeface="Poppins"/>
                <a:cs typeface="Poppins"/>
                <a:sym typeface="Poppins"/>
              </a:rPr>
              <a:t>universal connectivity</a:t>
            </a:r>
            <a:r>
              <a:rPr lang="en" sz="1000">
                <a:solidFill>
                  <a:schemeClr val="dk1"/>
                </a:solidFill>
                <a:latin typeface="Poppins"/>
                <a:ea typeface="Poppins"/>
                <a:cs typeface="Poppins"/>
                <a:sym typeface="Poppins"/>
              </a:rPr>
              <a:t xml:space="preserve"> to 10,000+ applications and data sources</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 xml:space="preserve">What makes this different? </a:t>
            </a:r>
            <a:r>
              <a:rPr b="1" lang="en" sz="1000">
                <a:solidFill>
                  <a:schemeClr val="dk1"/>
                </a:solidFill>
                <a:latin typeface="Poppins"/>
                <a:ea typeface="Poppins"/>
                <a:cs typeface="Poppins"/>
                <a:sym typeface="Poppins"/>
              </a:rPr>
              <a:t>True Enterprise Orchestration.</a:t>
            </a:r>
            <a:endParaRPr b="1"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Everyone talks about integration—APIs, MCP, basic workflows. But enterprise orchestration is fundamentally different. It's:</a:t>
            </a:r>
            <a:endParaRPr sz="1000">
              <a:solidFill>
                <a:schemeClr val="dk1"/>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Transactionality</a:t>
            </a:r>
            <a:r>
              <a:rPr lang="en" sz="1000">
                <a:solidFill>
                  <a:schemeClr val="dk1"/>
                </a:solidFill>
                <a:latin typeface="Poppins"/>
                <a:ea typeface="Poppins"/>
                <a:cs typeface="Poppins"/>
                <a:sym typeface="Poppins"/>
              </a:rPr>
              <a:t xml:space="preserve"> that ensures every action completes or rolls back cleanly</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In-sequence and exactly-once delivery</a:t>
            </a:r>
            <a:r>
              <a:rPr lang="en" sz="1000">
                <a:solidFill>
                  <a:schemeClr val="dk1"/>
                </a:solidFill>
                <a:latin typeface="Poppins"/>
                <a:ea typeface="Poppins"/>
                <a:cs typeface="Poppins"/>
                <a:sym typeface="Poppins"/>
              </a:rPr>
              <a:t xml:space="preserve"> so your financial transactions never duplicate</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Runtime authentication and RBAC</a:t>
            </a:r>
            <a:r>
              <a:rPr lang="en" sz="1000">
                <a:solidFill>
                  <a:schemeClr val="dk1"/>
                </a:solidFill>
                <a:latin typeface="Poppins"/>
                <a:ea typeface="Poppins"/>
                <a:cs typeface="Poppins"/>
                <a:sym typeface="Poppins"/>
              </a:rPr>
              <a:t xml:space="preserve"> that enforces your security policies in real-time</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PII obfuscation and data governance</a:t>
            </a:r>
            <a:r>
              <a:rPr lang="en" sz="1000">
                <a:solidFill>
                  <a:schemeClr val="dk1"/>
                </a:solidFill>
                <a:latin typeface="Poppins"/>
                <a:ea typeface="Poppins"/>
                <a:cs typeface="Poppins"/>
                <a:sym typeface="Poppins"/>
              </a:rPr>
              <a:t xml:space="preserve"> that maintains compliance automatically</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Event-driven, batch, and real-time triggers</a:t>
            </a:r>
            <a:r>
              <a:rPr lang="en" sz="1000">
                <a:solidFill>
                  <a:schemeClr val="dk1"/>
                </a:solidFill>
                <a:latin typeface="Poppins"/>
                <a:ea typeface="Poppins"/>
                <a:cs typeface="Poppins"/>
                <a:sym typeface="Poppins"/>
              </a:rPr>
              <a:t xml:space="preserve"> that handle any integration pattern</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 xml:space="preserve">Plus something no one else has: </a:t>
            </a:r>
            <a:r>
              <a:rPr b="1" lang="en" sz="1000">
                <a:solidFill>
                  <a:schemeClr val="dk1"/>
                </a:solidFill>
                <a:latin typeface="Poppins"/>
                <a:ea typeface="Poppins"/>
                <a:cs typeface="Poppins"/>
                <a:sym typeface="Poppins"/>
              </a:rPr>
              <a:t>1 million+ Enterprise Skills</a:t>
            </a:r>
            <a:r>
              <a:rPr lang="en" sz="1000">
                <a:solidFill>
                  <a:schemeClr val="dk1"/>
                </a:solidFill>
                <a:latin typeface="Poppins"/>
                <a:ea typeface="Poppins"/>
                <a:cs typeface="Poppins"/>
                <a:sym typeface="Poppins"/>
              </a:rPr>
              <a:t>—pre-built, production-tested capabilities that encode your business logic, not just API calls. When an agent needs to "process a return," it doesn't just update a field—it orchestrates the entire business process across systems, with all the exception handling, approvals, and compliance checks your enterprise requires.</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This unified approach enables true multi-agent orchestration. Your agents don't just connect—they inherit your enterprise's operational intelligence.</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9fe119f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9fe119f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bea38a9f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bea38a9f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bf9fc3d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bf9fc3d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bf9fc3d6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bf9fc3d6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vertical segment messaging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c6cec68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c6cec68e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 with Value drivers of WSS.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Discover time - what are you needed to solve??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c6cec68ea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c6cec68e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fit into the Banking ecosystem.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Connectors - Orchestration 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c6cec68ea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c6cec68ea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c923aa510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c923aa510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c923aa51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c923aa51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bea38a9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bea38a9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 to each of the customer reference packages.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c923aa51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c923aa51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1.png"/></Relationships>
</file>

<file path=ppt/slideLayouts/_rels/slideLayout1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0.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5.xml.rels><?xml version="1.0" encoding="UTF-8"?><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42.png"/></Relationships>
</file>

<file path=ppt/slideLayouts/_rels/slideLayout1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20.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g"/><Relationship Id="rId3" Type="http://schemas.openxmlformats.org/officeDocument/2006/relationships/image" Target="../media/image1.png"/></Relationships>
</file>

<file path=ppt/slideLayouts/_rels/slideLayout30.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2.png"/></Relationships>
</file>

<file path=ppt/slideLayouts/_rels/slideLayout3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jpg"/><Relationship Id="rId4" Type="http://schemas.openxmlformats.org/officeDocument/2006/relationships/image" Target="../media/image15.png"/></Relationships>
</file>

<file path=ppt/slideLayouts/_rels/slideLayout3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 Id="rId3" Type="http://schemas.openxmlformats.org/officeDocument/2006/relationships/image" Target="../media/image1.png"/></Relationships>
</file>

<file path=ppt/slideLayouts/_rels/slideLayout4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15.png"/></Relationships>
</file>

<file path=ppt/slideLayouts/_rels/slideLayout4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4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2.png"/></Relationships>
</file>

<file path=ppt/slideLayouts/_rels/slideLayout4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28.png"/></Relationships>
</file>

<file path=ppt/slideLayouts/_rels/slideLayout4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48.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jpg"/></Relationships>
</file>

<file path=ppt/slideLayouts/_rels/slideLayout49.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0.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 Id="rId3" Type="http://schemas.openxmlformats.org/officeDocument/2006/relationships/image" Target="../media/image1.png"/></Relationships>
</file>

<file path=ppt/slideLayouts/_rels/slideLayout51.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1.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3.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5.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73.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jpg"/></Relationships>
</file>

<file path=ppt/slideLayouts/_rels/slideLayout74.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0.png"/></Relationships>
</file>

<file path=ppt/slideLayouts/_rels/slideLayout75.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3.png"/></Relationships>
</file>

<file path=ppt/slideLayouts/_rels/slideLayout76.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77.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78.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79.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4.png"/></Relationships>
</file>

<file path=ppt/slideLayouts/_rels/slideLayout81.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2.png"/></Relationships>
</file>

<file path=ppt/slideLayouts/_rels/slideLayout82.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85.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86.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87.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88.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89.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48.png"/></Relationships>
</file>

<file path=ppt/slideLayouts/_rels/slideLayout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jpg"/></Relationships>
</file>

<file path=ppt/slideLayouts/_rels/slideLayout91.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8.png"/></Relationships>
</file>

<file path=ppt/slideLayouts/_rels/slideLayout92.xml.rels><?xml version="1.0" encoding="UTF-8"?><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53.png"/></Relationships>
</file>

<file path=ppt/slideLayouts/_rels/slideLayout93.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2" name="Google Shape;12;p2"/>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 name="Google Shape;13;p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62" name="Shape 62"/>
        <p:cNvGrpSpPr/>
        <p:nvPr/>
      </p:nvGrpSpPr>
      <p:grpSpPr>
        <a:xfrm>
          <a:off x="0" y="0"/>
          <a:ext cx="0" cy="0"/>
          <a:chOff x="0" y="0"/>
          <a:chExt cx="0" cy="0"/>
        </a:xfrm>
      </p:grpSpPr>
      <p:sp>
        <p:nvSpPr>
          <p:cNvPr id="63" name="Google Shape;63;p11"/>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 name="Google Shape;64;p11"/>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65" name="Google Shape;65;p11"/>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66" name="Google Shape;66;p1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1"/>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 name="Google Shape;68;p11"/>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10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0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66" name="Google Shape;566;p10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7" name="Google Shape;567;p10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68" name="Google Shape;568;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9" name="Shape 569"/>
        <p:cNvGrpSpPr/>
        <p:nvPr/>
      </p:nvGrpSpPr>
      <p:grpSpPr>
        <a:xfrm>
          <a:off x="0" y="0"/>
          <a:ext cx="0" cy="0"/>
          <a:chOff x="0" y="0"/>
          <a:chExt cx="0" cy="0"/>
        </a:xfrm>
      </p:grpSpPr>
      <p:sp>
        <p:nvSpPr>
          <p:cNvPr id="570" name="Google Shape;570;p10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71" name="Google Shape;571;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2" name="Shape 572"/>
        <p:cNvGrpSpPr/>
        <p:nvPr/>
      </p:nvGrpSpPr>
      <p:grpSpPr>
        <a:xfrm>
          <a:off x="0" y="0"/>
          <a:ext cx="0" cy="0"/>
          <a:chOff x="0" y="0"/>
          <a:chExt cx="0" cy="0"/>
        </a:xfrm>
      </p:grpSpPr>
      <p:sp>
        <p:nvSpPr>
          <p:cNvPr id="573" name="Google Shape;573;p10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4" name="Google Shape;574;p10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5" name="Google Shape;575;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6" name="Shape 576"/>
        <p:cNvGrpSpPr/>
        <p:nvPr/>
      </p:nvGrpSpPr>
      <p:grpSpPr>
        <a:xfrm>
          <a:off x="0" y="0"/>
          <a:ext cx="0" cy="0"/>
          <a:chOff x="0" y="0"/>
          <a:chExt cx="0" cy="0"/>
        </a:xfrm>
      </p:grpSpPr>
      <p:sp>
        <p:nvSpPr>
          <p:cNvPr id="577" name="Google Shape;577;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578" name="Shape 578"/>
        <p:cNvGrpSpPr/>
        <p:nvPr/>
      </p:nvGrpSpPr>
      <p:grpSpPr>
        <a:xfrm>
          <a:off x="0" y="0"/>
          <a:ext cx="0" cy="0"/>
          <a:chOff x="0" y="0"/>
          <a:chExt cx="0" cy="0"/>
        </a:xfrm>
      </p:grpSpPr>
      <p:sp>
        <p:nvSpPr>
          <p:cNvPr id="579" name="Google Shape;579;p107"/>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80" name="Google Shape;580;p107"/>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81" name="Google Shape;581;p107"/>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582" name="Google Shape;582;p107"/>
          <p:cNvSpPr txBox="1"/>
          <p:nvPr>
            <p:ph idx="12" type="sldNum"/>
          </p:nvPr>
        </p:nvSpPr>
        <p:spPr>
          <a:xfrm>
            <a:off x="8699500" y="4868150"/>
            <a:ext cx="321600" cy="153900"/>
          </a:xfrm>
          <a:prstGeom prst="rect">
            <a:avLst/>
          </a:prstGeom>
        </p:spPr>
        <p:txBody>
          <a:bodyPr anchorCtr="0" anchor="ctr" bIns="91425" lIns="91425" spcFirstLastPara="1" rIns="91425" wrap="square" tIns="91425">
            <a:normAutofit fontScale="25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3" name="Google Shape;583;p107"/>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84" name="Google Shape;584;p107"/>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Teal">
  <p:cSld name="CUSTOM_8_1">
    <p:bg>
      <p:bgPr>
        <a:solidFill>
          <a:srgbClr val="DDFFFC"/>
        </a:solidFill>
      </p:bgPr>
    </p:bg>
    <p:spTree>
      <p:nvGrpSpPr>
        <p:cNvPr id="585" name="Shape 585"/>
        <p:cNvGrpSpPr/>
        <p:nvPr/>
      </p:nvGrpSpPr>
      <p:grpSpPr>
        <a:xfrm>
          <a:off x="0" y="0"/>
          <a:ext cx="0" cy="0"/>
          <a:chOff x="0" y="0"/>
          <a:chExt cx="0" cy="0"/>
        </a:xfrm>
      </p:grpSpPr>
      <p:pic>
        <p:nvPicPr>
          <p:cNvPr id="586" name="Google Shape;586;p108"/>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587" name="Google Shape;587;p108"/>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588" name="Google Shape;588;p108"/>
          <p:cNvSpPr txBox="1"/>
          <p:nvPr>
            <p:ph type="title"/>
          </p:nvPr>
        </p:nvSpPr>
        <p:spPr>
          <a:xfrm>
            <a:off x="1317449" y="1305750"/>
            <a:ext cx="6509100" cy="2532000"/>
          </a:xfrm>
          <a:prstGeom prst="rect">
            <a:avLst/>
          </a:prstGeom>
          <a:solidFill>
            <a:srgbClr val="DDFFFC"/>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89" name="Google Shape;589;p108"/>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2">
  <p:cSld name="SECTION_HEADER_1_1_2">
    <p:bg>
      <p:bgPr>
        <a:gradFill>
          <a:gsLst>
            <a:gs pos="0">
              <a:srgbClr val="E9EEFF"/>
            </a:gs>
            <a:gs pos="100000">
              <a:srgbClr val="AFC1FF"/>
            </a:gs>
          </a:gsLst>
          <a:lin ang="18900044" scaled="0"/>
        </a:gradFill>
      </p:bgPr>
    </p:bg>
    <p:spTree>
      <p:nvGrpSpPr>
        <p:cNvPr id="69" name="Shape 69"/>
        <p:cNvGrpSpPr/>
        <p:nvPr/>
      </p:nvGrpSpPr>
      <p:grpSpPr>
        <a:xfrm>
          <a:off x="0" y="0"/>
          <a:ext cx="0" cy="0"/>
          <a:chOff x="0" y="0"/>
          <a:chExt cx="0" cy="0"/>
        </a:xfrm>
      </p:grpSpPr>
      <p:sp>
        <p:nvSpPr>
          <p:cNvPr id="70" name="Google Shape;70;p12"/>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1" name="Google Shape;71;p12"/>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2" name="Google Shape;72;p12"/>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3" name="Google Shape;73;p12"/>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74" name="Google Shape;74;p1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3">
  <p:cSld name="SECTION_HEADER_1_1_1_2">
    <p:bg>
      <p:bgPr>
        <a:gradFill>
          <a:gsLst>
            <a:gs pos="0">
              <a:srgbClr val="F5F6F8"/>
            </a:gs>
            <a:gs pos="100000">
              <a:srgbClr val="DADADA"/>
            </a:gs>
          </a:gsLst>
          <a:lin ang="18900044" scaled="0"/>
        </a:gradFill>
      </p:bgPr>
    </p:bg>
    <p:spTree>
      <p:nvGrpSpPr>
        <p:cNvPr id="75" name="Shape 75"/>
        <p:cNvGrpSpPr/>
        <p:nvPr/>
      </p:nvGrpSpPr>
      <p:grpSpPr>
        <a:xfrm>
          <a:off x="0" y="0"/>
          <a:ext cx="0" cy="0"/>
          <a:chOff x="0" y="0"/>
          <a:chExt cx="0" cy="0"/>
        </a:xfrm>
      </p:grpSpPr>
      <p:sp>
        <p:nvSpPr>
          <p:cNvPr id="76" name="Google Shape;76;p13"/>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7" name="Google Shape;77;p13"/>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8" name="Google Shape;78;p13"/>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9" name="Google Shape;79;p13"/>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80" name="Google Shape;80;p1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1">
  <p:cSld name="SECTION_HEADER_1_1_1_1">
    <p:bg>
      <p:bgPr>
        <a:gradFill>
          <a:gsLst>
            <a:gs pos="0">
              <a:srgbClr val="F5F6F8"/>
            </a:gs>
            <a:gs pos="100000">
              <a:srgbClr val="DADADA"/>
            </a:gs>
          </a:gsLst>
          <a:lin ang="18900044" scaled="0"/>
        </a:gradFill>
      </p:bgPr>
    </p:bg>
    <p:spTree>
      <p:nvGrpSpPr>
        <p:cNvPr id="81" name="Shape 81"/>
        <p:cNvGrpSpPr/>
        <p:nvPr/>
      </p:nvGrpSpPr>
      <p:grpSpPr>
        <a:xfrm>
          <a:off x="0" y="0"/>
          <a:ext cx="0" cy="0"/>
          <a:chOff x="0" y="0"/>
          <a:chExt cx="0" cy="0"/>
        </a:xfrm>
      </p:grpSpPr>
      <p:pic>
        <p:nvPicPr>
          <p:cNvPr id="82" name="Google Shape;82;p14"/>
          <p:cNvPicPr preferRelativeResize="0"/>
          <p:nvPr/>
        </p:nvPicPr>
        <p:blipFill>
          <a:blip r:embed="rId2">
            <a:alphaModFix/>
          </a:blip>
          <a:stretch>
            <a:fillRect/>
          </a:stretch>
        </p:blipFill>
        <p:spPr>
          <a:xfrm flipH="1">
            <a:off x="52820" y="45027"/>
            <a:ext cx="8868700" cy="4771007"/>
          </a:xfrm>
          <a:prstGeom prst="rect">
            <a:avLst/>
          </a:prstGeom>
          <a:noFill/>
          <a:ln>
            <a:noFill/>
          </a:ln>
        </p:spPr>
      </p:pic>
      <p:sp>
        <p:nvSpPr>
          <p:cNvPr id="83" name="Google Shape;83;p14"/>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 name="Google Shape;84;p1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85" name="Shape 85"/>
        <p:cNvGrpSpPr/>
        <p:nvPr/>
      </p:nvGrpSpPr>
      <p:grpSpPr>
        <a:xfrm>
          <a:off x="0" y="0"/>
          <a:ext cx="0" cy="0"/>
          <a:chOff x="0" y="0"/>
          <a:chExt cx="0" cy="0"/>
        </a:xfrm>
      </p:grpSpPr>
      <p:sp>
        <p:nvSpPr>
          <p:cNvPr id="86" name="Google Shape;86;p15"/>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5"/>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88" name="Google Shape;88;p1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90" name="Shape 90"/>
        <p:cNvGrpSpPr/>
        <p:nvPr/>
      </p:nvGrpSpPr>
      <p:grpSpPr>
        <a:xfrm>
          <a:off x="0" y="0"/>
          <a:ext cx="0" cy="0"/>
          <a:chOff x="0" y="0"/>
          <a:chExt cx="0" cy="0"/>
        </a:xfrm>
      </p:grpSpPr>
      <p:sp>
        <p:nvSpPr>
          <p:cNvPr id="91" name="Google Shape;91;p1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 name="Google Shape;92;p16"/>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93" name="Google Shape;93;p1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6"/>
          <p:cNvPicPr preferRelativeResize="0"/>
          <p:nvPr/>
        </p:nvPicPr>
        <p:blipFill>
          <a:blip r:embed="rId2">
            <a:alphaModFix/>
          </a:blip>
          <a:stretch>
            <a:fillRect/>
          </a:stretch>
        </p:blipFill>
        <p:spPr>
          <a:xfrm>
            <a:off x="542450" y="4940579"/>
            <a:ext cx="8202169" cy="9043"/>
          </a:xfrm>
          <a:prstGeom prst="rect">
            <a:avLst/>
          </a:prstGeom>
          <a:noFill/>
          <a:ln>
            <a:noFill/>
          </a:ln>
        </p:spPr>
      </p:pic>
      <p:pic>
        <p:nvPicPr>
          <p:cNvPr id="95" name="Google Shape;95;p16"/>
          <p:cNvPicPr preferRelativeResize="0"/>
          <p:nvPr/>
        </p:nvPicPr>
        <p:blipFill rotWithShape="1">
          <a:blip r:embed="rId3">
            <a:alphaModFix/>
          </a:blip>
          <a:srcRect b="0" l="4306" r="0" t="0"/>
          <a:stretch/>
        </p:blipFill>
        <p:spPr>
          <a:xfrm>
            <a:off x="0" y="-5075"/>
            <a:ext cx="9143998"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2_1">
    <p:bg>
      <p:bgPr>
        <a:gradFill>
          <a:gsLst>
            <a:gs pos="0">
              <a:srgbClr val="CED9FF">
                <a:alpha val="30196"/>
              </a:srgbClr>
            </a:gs>
            <a:gs pos="100000">
              <a:schemeClr val="lt1"/>
            </a:gs>
          </a:gsLst>
          <a:lin ang="18900044" scaled="0"/>
        </a:gra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 name="Google Shape;98;p17"/>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99" name="Google Shape;99;p1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17"/>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2_1_1">
    <p:bg>
      <p:bgPr>
        <a:gradFill>
          <a:gsLst>
            <a:gs pos="0">
              <a:srgbClr val="B3FEF7">
                <a:alpha val="30196"/>
              </a:srgbClr>
            </a:gs>
            <a:gs pos="100000">
              <a:schemeClr val="lt1"/>
            </a:gs>
          </a:gsLst>
          <a:lin ang="18900044" scaled="0"/>
        </a:gradFill>
      </p:bgPr>
    </p:bg>
    <p:spTree>
      <p:nvGrpSpPr>
        <p:cNvPr id="101" name="Shape 101"/>
        <p:cNvGrpSpPr/>
        <p:nvPr/>
      </p:nvGrpSpPr>
      <p:grpSpPr>
        <a:xfrm>
          <a:off x="0" y="0"/>
          <a:ext cx="0" cy="0"/>
          <a:chOff x="0" y="0"/>
          <a:chExt cx="0" cy="0"/>
        </a:xfrm>
      </p:grpSpPr>
      <p:sp>
        <p:nvSpPr>
          <p:cNvPr id="102" name="Google Shape;102;p18"/>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8"/>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04" name="Google Shape;104;p1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1">
    <p:spTree>
      <p:nvGrpSpPr>
        <p:cNvPr id="106" name="Shape 106"/>
        <p:cNvGrpSpPr/>
        <p:nvPr/>
      </p:nvGrpSpPr>
      <p:grpSpPr>
        <a:xfrm>
          <a:off x="0" y="0"/>
          <a:ext cx="0" cy="0"/>
          <a:chOff x="0" y="0"/>
          <a:chExt cx="0" cy="0"/>
        </a:xfrm>
      </p:grpSpPr>
      <p:sp>
        <p:nvSpPr>
          <p:cNvPr id="107" name="Google Shape;107;p19"/>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 name="Google Shape;108;p19"/>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9" name="Google Shape;109;p1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 name="Google Shape;112;p2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0"/>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7" name="Google Shape;17;p3"/>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8" name="Google Shape;18;p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1"/>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9" name="Google Shape;119;p22"/>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0" name="Google Shape;120;p2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23"/>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3" name="Google Shape;123;p2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7" name="Google Shape;127;p24"/>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24"/>
          <p:cNvSpPr txBox="1"/>
          <p:nvPr>
            <p:ph idx="2" type="body"/>
          </p:nvPr>
        </p:nvSpPr>
        <p:spPr>
          <a:xfrm>
            <a:off x="4939500" y="724075"/>
            <a:ext cx="3837000" cy="3695100"/>
          </a:xfrm>
          <a:prstGeom prst="rect">
            <a:avLst/>
          </a:prstGeom>
        </p:spPr>
        <p:txBody>
          <a:bodyPr anchorCtr="0" anchor="ctr"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9" name="Google Shape;129;p2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25"/>
          <p:cNvSpPr txBox="1"/>
          <p:nvPr>
            <p:ph idx="1" type="body"/>
          </p:nvPr>
        </p:nvSpPr>
        <p:spPr>
          <a:xfrm>
            <a:off x="311700" y="4230575"/>
            <a:ext cx="5998800" cy="605100"/>
          </a:xfrm>
          <a:prstGeom prst="rect">
            <a:avLst/>
          </a:prstGeom>
        </p:spPr>
        <p:txBody>
          <a:bodyPr anchorCtr="0" anchor="ctr" bIns="0" lIns="0" spcFirstLastPara="1" rIns="0" wrap="square" tIns="0">
            <a:spAutoFit/>
          </a:bodyPr>
          <a:lstStyle>
            <a:lvl1pPr indent="-228600" lvl="0" marL="457200">
              <a:lnSpc>
                <a:spcPct val="100000"/>
              </a:lnSpc>
              <a:spcBef>
                <a:spcPts val="0"/>
              </a:spcBef>
              <a:spcAft>
                <a:spcPts val="0"/>
              </a:spcAft>
              <a:buSzPts val="1800"/>
              <a:buNone/>
              <a:defRPr/>
            </a:lvl1pPr>
          </a:lstStyle>
          <a:p/>
        </p:txBody>
      </p:sp>
      <p:sp>
        <p:nvSpPr>
          <p:cNvPr id="132" name="Google Shape;132;p2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26"/>
          <p:cNvSpPr txBox="1"/>
          <p:nvPr>
            <p:ph hasCustomPrompt="1" type="title"/>
          </p:nvPr>
        </p:nvSpPr>
        <p:spPr>
          <a:xfrm>
            <a:off x="311700" y="1106125"/>
            <a:ext cx="8520600" cy="1963500"/>
          </a:xfrm>
          <a:prstGeom prst="rect">
            <a:avLst/>
          </a:prstGeom>
        </p:spPr>
        <p:txBody>
          <a:bodyPr anchorCtr="0" anchor="b" bIns="0" lIns="0" spcFirstLastPara="1" rIns="0" wrap="square" tIns="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5" name="Google Shape;135;p26"/>
          <p:cNvSpPr txBox="1"/>
          <p:nvPr>
            <p:ph idx="1" type="body"/>
          </p:nvPr>
        </p:nvSpPr>
        <p:spPr>
          <a:xfrm>
            <a:off x="311700" y="3152225"/>
            <a:ext cx="8520600" cy="1300800"/>
          </a:xfrm>
          <a:prstGeom prst="rect">
            <a:avLst/>
          </a:prstGeom>
        </p:spPr>
        <p:txBody>
          <a:bodyPr anchorCtr="0" anchor="t" bIns="0" lIns="0" spcFirstLastPara="1" rIns="0" wrap="square" tIns="0">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36" name="Google Shape;136;p2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2">
    <p:spTree>
      <p:nvGrpSpPr>
        <p:cNvPr id="139" name="Shape 139"/>
        <p:cNvGrpSpPr/>
        <p:nvPr/>
      </p:nvGrpSpPr>
      <p:grpSpPr>
        <a:xfrm>
          <a:off x="0" y="0"/>
          <a:ext cx="0" cy="0"/>
          <a:chOff x="0" y="0"/>
          <a:chExt cx="0" cy="0"/>
        </a:xfrm>
      </p:grpSpPr>
      <p:pic>
        <p:nvPicPr>
          <p:cNvPr id="140" name="Google Shape;140;p28"/>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B">
  <p:cSld name="TITLE_ONLY_3">
    <p:bg>
      <p:bgPr>
        <a:solidFill>
          <a:srgbClr val="FFFFFF"/>
        </a:solidFill>
      </p:bgPr>
    </p:bg>
    <p:spTree>
      <p:nvGrpSpPr>
        <p:cNvPr id="141" name="Shape 141"/>
        <p:cNvGrpSpPr/>
        <p:nvPr/>
      </p:nvGrpSpPr>
      <p:grpSpPr>
        <a:xfrm>
          <a:off x="0" y="0"/>
          <a:ext cx="0" cy="0"/>
          <a:chOff x="0" y="0"/>
          <a:chExt cx="0" cy="0"/>
        </a:xfrm>
      </p:grpSpPr>
      <p:sp>
        <p:nvSpPr>
          <p:cNvPr id="142" name="Google Shape;142;p29"/>
          <p:cNvSpPr txBox="1"/>
          <p:nvPr>
            <p:ph type="title"/>
          </p:nvPr>
        </p:nvSpPr>
        <p:spPr>
          <a:xfrm>
            <a:off x="304800" y="228600"/>
            <a:ext cx="7015800" cy="572700"/>
          </a:xfrm>
          <a:prstGeom prst="rect">
            <a:avLst/>
          </a:prstGeom>
        </p:spPr>
        <p:txBody>
          <a:bodyPr anchorCtr="0" anchor="t" bIns="0" lIns="0" spcFirstLastPara="1" rIns="0" wrap="square" tIns="0">
            <a:spAutoFit/>
          </a:bodyPr>
          <a:lstStyle>
            <a:lvl1pPr lvl="0">
              <a:spcBef>
                <a:spcPts val="0"/>
              </a:spcBef>
              <a:spcAft>
                <a:spcPts val="0"/>
              </a:spcAft>
              <a:buSzPts val="2800"/>
              <a:buFont typeface="Fraunces Light"/>
              <a:buNone/>
              <a:defRPr>
                <a:latin typeface="Fraunces Light"/>
                <a:ea typeface="Fraunces Light"/>
                <a:cs typeface="Fraunces Light"/>
                <a:sym typeface="Fraunces Light"/>
              </a:defRPr>
            </a:lvl1pPr>
            <a:lvl2pPr lvl="1">
              <a:spcBef>
                <a:spcPts val="0"/>
              </a:spcBef>
              <a:spcAft>
                <a:spcPts val="0"/>
              </a:spcAft>
              <a:buSzPts val="2800"/>
              <a:buFont typeface="Fraunces Light"/>
              <a:buNone/>
              <a:defRPr>
                <a:latin typeface="Fraunces Light"/>
                <a:ea typeface="Fraunces Light"/>
                <a:cs typeface="Fraunces Light"/>
                <a:sym typeface="Fraunces Light"/>
              </a:defRPr>
            </a:lvl2pPr>
            <a:lvl3pPr lvl="2">
              <a:spcBef>
                <a:spcPts val="0"/>
              </a:spcBef>
              <a:spcAft>
                <a:spcPts val="0"/>
              </a:spcAft>
              <a:buSzPts val="2800"/>
              <a:buFont typeface="Fraunces Light"/>
              <a:buNone/>
              <a:defRPr>
                <a:latin typeface="Fraunces Light"/>
                <a:ea typeface="Fraunces Light"/>
                <a:cs typeface="Fraunces Light"/>
                <a:sym typeface="Fraunces Light"/>
              </a:defRPr>
            </a:lvl3pPr>
            <a:lvl4pPr lvl="3">
              <a:spcBef>
                <a:spcPts val="0"/>
              </a:spcBef>
              <a:spcAft>
                <a:spcPts val="0"/>
              </a:spcAft>
              <a:buSzPts val="2800"/>
              <a:buFont typeface="Fraunces Light"/>
              <a:buNone/>
              <a:defRPr>
                <a:latin typeface="Fraunces Light"/>
                <a:ea typeface="Fraunces Light"/>
                <a:cs typeface="Fraunces Light"/>
                <a:sym typeface="Fraunces Light"/>
              </a:defRPr>
            </a:lvl4pPr>
            <a:lvl5pPr lvl="4">
              <a:spcBef>
                <a:spcPts val="0"/>
              </a:spcBef>
              <a:spcAft>
                <a:spcPts val="0"/>
              </a:spcAft>
              <a:buSzPts val="2800"/>
              <a:buFont typeface="Fraunces Light"/>
              <a:buNone/>
              <a:defRPr>
                <a:latin typeface="Fraunces Light"/>
                <a:ea typeface="Fraunces Light"/>
                <a:cs typeface="Fraunces Light"/>
                <a:sym typeface="Fraunces Light"/>
              </a:defRPr>
            </a:lvl5pPr>
            <a:lvl6pPr lvl="5">
              <a:spcBef>
                <a:spcPts val="0"/>
              </a:spcBef>
              <a:spcAft>
                <a:spcPts val="0"/>
              </a:spcAft>
              <a:buSzPts val="2800"/>
              <a:buFont typeface="Fraunces Light"/>
              <a:buNone/>
              <a:defRPr>
                <a:latin typeface="Fraunces Light"/>
                <a:ea typeface="Fraunces Light"/>
                <a:cs typeface="Fraunces Light"/>
                <a:sym typeface="Fraunces Light"/>
              </a:defRPr>
            </a:lvl6pPr>
            <a:lvl7pPr lvl="6">
              <a:spcBef>
                <a:spcPts val="0"/>
              </a:spcBef>
              <a:spcAft>
                <a:spcPts val="0"/>
              </a:spcAft>
              <a:buSzPts val="2800"/>
              <a:buFont typeface="Fraunces Light"/>
              <a:buNone/>
              <a:defRPr>
                <a:latin typeface="Fraunces Light"/>
                <a:ea typeface="Fraunces Light"/>
                <a:cs typeface="Fraunces Light"/>
                <a:sym typeface="Fraunces Light"/>
              </a:defRPr>
            </a:lvl7pPr>
            <a:lvl8pPr lvl="7">
              <a:spcBef>
                <a:spcPts val="0"/>
              </a:spcBef>
              <a:spcAft>
                <a:spcPts val="0"/>
              </a:spcAft>
              <a:buSzPts val="2800"/>
              <a:buFont typeface="Fraunces Light"/>
              <a:buNone/>
              <a:defRPr>
                <a:latin typeface="Fraunces Light"/>
                <a:ea typeface="Fraunces Light"/>
                <a:cs typeface="Fraunces Light"/>
                <a:sym typeface="Fraunces Light"/>
              </a:defRPr>
            </a:lvl8pPr>
            <a:lvl9pPr lvl="8">
              <a:spcBef>
                <a:spcPts val="0"/>
              </a:spcBef>
              <a:spcAft>
                <a:spcPts val="0"/>
              </a:spcAft>
              <a:buSzPts val="2800"/>
              <a:buFont typeface="Fraunces Light"/>
              <a:buNone/>
              <a:defRPr>
                <a:latin typeface="Fraunces Light"/>
                <a:ea typeface="Fraunces Light"/>
                <a:cs typeface="Fraunces Light"/>
                <a:sym typeface="Fraunces Light"/>
              </a:defRPr>
            </a:lvl9pPr>
          </a:lstStyle>
          <a:p/>
        </p:txBody>
      </p:sp>
      <p:sp>
        <p:nvSpPr>
          <p:cNvPr id="143" name="Google Shape;143;p29"/>
          <p:cNvSpPr txBox="1"/>
          <p:nvPr>
            <p:ph idx="1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9"/>
          <p:cNvSpPr txBox="1"/>
          <p:nvPr>
            <p:ph idx="1" type="body"/>
          </p:nvPr>
        </p:nvSpPr>
        <p:spPr>
          <a:xfrm>
            <a:off x="304800" y="1029900"/>
            <a:ext cx="6177000" cy="16578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pic>
        <p:nvPicPr>
          <p:cNvPr id="145" name="Google Shape;145;p29"/>
          <p:cNvPicPr preferRelativeResize="0"/>
          <p:nvPr/>
        </p:nvPicPr>
        <p:blipFill>
          <a:blip r:embed="rId2">
            <a:alphaModFix/>
          </a:blip>
          <a:stretch>
            <a:fillRect/>
          </a:stretch>
        </p:blipFill>
        <p:spPr>
          <a:xfrm>
            <a:off x="1207762" y="4866197"/>
            <a:ext cx="1828800" cy="36576"/>
          </a:xfrm>
          <a:prstGeom prst="rect">
            <a:avLst/>
          </a:prstGeom>
          <a:noFill/>
          <a:ln>
            <a:noFill/>
          </a:ln>
        </p:spPr>
      </p:pic>
      <p:pic>
        <p:nvPicPr>
          <p:cNvPr id="146" name="Google Shape;146;p29"/>
          <p:cNvPicPr preferRelativeResize="0"/>
          <p:nvPr/>
        </p:nvPicPr>
        <p:blipFill rotWithShape="1">
          <a:blip r:embed="rId3">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C">
  <p:cSld name="BLANK_1_1">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8472458" y="4619142"/>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30"/>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150" name="Google Shape;150;p30"/>
          <p:cNvSpPr/>
          <p:nvPr/>
        </p:nvSpPr>
        <p:spPr>
          <a:xfrm>
            <a:off x="0" y="0"/>
            <a:ext cx="4234800" cy="5143500"/>
          </a:xfrm>
          <a:prstGeom prst="rect">
            <a:avLst/>
          </a:prstGeom>
          <a:solidFill>
            <a:srgbClr val="3EA2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1" name="Google Shape;151;p30"/>
          <p:cNvSpPr txBox="1"/>
          <p:nvPr>
            <p:ph type="ctrTitle"/>
          </p:nvPr>
        </p:nvSpPr>
        <p:spPr>
          <a:xfrm>
            <a:off x="356400" y="1798500"/>
            <a:ext cx="3674400" cy="1546500"/>
          </a:xfrm>
          <a:prstGeom prst="rect">
            <a:avLst/>
          </a:prstGeom>
        </p:spPr>
        <p:txBody>
          <a:bodyPr anchorCtr="0" anchor="ctr" bIns="0" lIns="0" spcFirstLastPara="1" rIns="0" wrap="square" tIns="0">
            <a:noAutofit/>
          </a:bodyPr>
          <a:lstStyle>
            <a:lvl1pPr lvl="0">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1pPr>
            <a:lvl2pPr lvl="1">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2pPr>
            <a:lvl3pPr lvl="2">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3pPr>
            <a:lvl4pPr lvl="3">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4pPr>
            <a:lvl5pPr lvl="4">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5pPr>
            <a:lvl6pPr lvl="5">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6pPr>
            <a:lvl7pPr lvl="6">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7pPr>
            <a:lvl8pPr lvl="7">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8pPr>
            <a:lvl9pPr lvl="8">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9pPr>
          </a:lstStyle>
          <a:p/>
        </p:txBody>
      </p:sp>
      <p:sp>
        <p:nvSpPr>
          <p:cNvPr id="152" name="Google Shape;152;p30"/>
          <p:cNvSpPr/>
          <p:nvPr/>
        </p:nvSpPr>
        <p:spPr>
          <a:xfrm>
            <a:off x="4234800" y="0"/>
            <a:ext cx="4909200" cy="51435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FF"/>
              </a:highlight>
              <a:latin typeface="Poppins"/>
              <a:ea typeface="Poppins"/>
              <a:cs typeface="Poppins"/>
              <a:sym typeface="Poppins"/>
            </a:endParaRPr>
          </a:p>
        </p:txBody>
      </p:sp>
      <p:sp>
        <p:nvSpPr>
          <p:cNvPr id="153" name="Google Shape;153;p30"/>
          <p:cNvSpPr txBox="1"/>
          <p:nvPr>
            <p:ph idx="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0"/>
          <p:cNvSpPr txBox="1"/>
          <p:nvPr>
            <p:ph idx="1" type="body"/>
          </p:nvPr>
        </p:nvSpPr>
        <p:spPr>
          <a:xfrm>
            <a:off x="4572000" y="1742850"/>
            <a:ext cx="4234800" cy="1657800"/>
          </a:xfrm>
          <a:prstGeom prst="rect">
            <a:avLst/>
          </a:prstGeom>
        </p:spPr>
        <p:txBody>
          <a:bodyPr anchorCtr="0" anchor="ctr" bIns="0" lIns="0" spcFirstLastPara="1" rIns="0" wrap="square" tIns="0">
            <a:noAutofit/>
          </a:bodyPr>
          <a:lstStyle>
            <a:lvl1pPr indent="-342900" lvl="0" marL="457200">
              <a:spcBef>
                <a:spcPts val="0"/>
              </a:spcBef>
              <a:spcAft>
                <a:spcPts val="0"/>
              </a:spcAft>
              <a:buClr>
                <a:srgbClr val="3EA2A8"/>
              </a:buClr>
              <a:buSzPts val="1800"/>
              <a:buChar char="●"/>
              <a:defRPr>
                <a:solidFill>
                  <a:srgbClr val="3EA2A8"/>
                </a:solidFill>
              </a:defRPr>
            </a:lvl1pPr>
            <a:lvl2pPr indent="-342900" lvl="1" marL="914400">
              <a:spcBef>
                <a:spcPts val="0"/>
              </a:spcBef>
              <a:spcAft>
                <a:spcPts val="0"/>
              </a:spcAft>
              <a:buClr>
                <a:srgbClr val="3EA2A8"/>
              </a:buClr>
              <a:buSzPts val="1800"/>
              <a:buChar char="○"/>
              <a:defRPr sz="1800">
                <a:solidFill>
                  <a:srgbClr val="3EA2A8"/>
                </a:solidFill>
              </a:defRPr>
            </a:lvl2pPr>
            <a:lvl3pPr indent="-342900" lvl="2" marL="1371600">
              <a:spcBef>
                <a:spcPts val="0"/>
              </a:spcBef>
              <a:spcAft>
                <a:spcPts val="0"/>
              </a:spcAft>
              <a:buClr>
                <a:srgbClr val="3EA2A8"/>
              </a:buClr>
              <a:buSzPts val="1800"/>
              <a:buChar char="■"/>
              <a:defRPr sz="1800">
                <a:solidFill>
                  <a:srgbClr val="3EA2A8"/>
                </a:solidFill>
              </a:defRPr>
            </a:lvl3pPr>
            <a:lvl4pPr indent="-342900" lvl="3" marL="1828800">
              <a:spcBef>
                <a:spcPts val="0"/>
              </a:spcBef>
              <a:spcAft>
                <a:spcPts val="0"/>
              </a:spcAft>
              <a:buClr>
                <a:srgbClr val="3EA2A8"/>
              </a:buClr>
              <a:buSzPts val="1800"/>
              <a:buChar char="●"/>
              <a:defRPr sz="1800">
                <a:solidFill>
                  <a:srgbClr val="3EA2A8"/>
                </a:solidFill>
              </a:defRPr>
            </a:lvl4pPr>
            <a:lvl5pPr indent="-342900" lvl="4" marL="2286000">
              <a:spcBef>
                <a:spcPts val="0"/>
              </a:spcBef>
              <a:spcAft>
                <a:spcPts val="0"/>
              </a:spcAft>
              <a:buClr>
                <a:srgbClr val="3EA2A8"/>
              </a:buClr>
              <a:buSzPts val="1800"/>
              <a:buChar char="○"/>
              <a:defRPr sz="1800">
                <a:solidFill>
                  <a:srgbClr val="3EA2A8"/>
                </a:solidFill>
              </a:defRPr>
            </a:lvl5pPr>
            <a:lvl6pPr indent="-342900" lvl="5" marL="2743200">
              <a:spcBef>
                <a:spcPts val="0"/>
              </a:spcBef>
              <a:spcAft>
                <a:spcPts val="0"/>
              </a:spcAft>
              <a:buClr>
                <a:srgbClr val="3EA2A8"/>
              </a:buClr>
              <a:buSzPts val="1800"/>
              <a:buChar char="■"/>
              <a:defRPr sz="1800">
                <a:solidFill>
                  <a:srgbClr val="3EA2A8"/>
                </a:solidFill>
              </a:defRPr>
            </a:lvl6pPr>
            <a:lvl7pPr indent="-342900" lvl="6" marL="3200400">
              <a:spcBef>
                <a:spcPts val="0"/>
              </a:spcBef>
              <a:spcAft>
                <a:spcPts val="0"/>
              </a:spcAft>
              <a:buClr>
                <a:srgbClr val="3EA2A8"/>
              </a:buClr>
              <a:buSzPts val="1800"/>
              <a:buChar char="●"/>
              <a:defRPr sz="1800">
                <a:solidFill>
                  <a:srgbClr val="3EA2A8"/>
                </a:solidFill>
              </a:defRPr>
            </a:lvl7pPr>
            <a:lvl8pPr indent="-342900" lvl="7" marL="3657600">
              <a:spcBef>
                <a:spcPts val="0"/>
              </a:spcBef>
              <a:spcAft>
                <a:spcPts val="0"/>
              </a:spcAft>
              <a:buClr>
                <a:srgbClr val="3EA2A8"/>
              </a:buClr>
              <a:buSzPts val="1800"/>
              <a:buChar char="○"/>
              <a:defRPr sz="1800">
                <a:solidFill>
                  <a:srgbClr val="3EA2A8"/>
                </a:solidFill>
              </a:defRPr>
            </a:lvl8pPr>
            <a:lvl9pPr indent="-342900" lvl="8" marL="4114800">
              <a:spcBef>
                <a:spcPts val="0"/>
              </a:spcBef>
              <a:spcAft>
                <a:spcPts val="0"/>
              </a:spcAft>
              <a:buClr>
                <a:srgbClr val="3EA2A8"/>
              </a:buClr>
              <a:buSzPts val="1800"/>
              <a:buChar char="■"/>
              <a:defRPr sz="1800">
                <a:solidFill>
                  <a:srgbClr val="3EA2A8"/>
                </a:solidFill>
              </a:defRPr>
            </a:lvl9pPr>
          </a:lstStyle>
          <a:p/>
        </p:txBody>
      </p:sp>
      <p:pic>
        <p:nvPicPr>
          <p:cNvPr id="155" name="Google Shape;155;p30"/>
          <p:cNvPicPr preferRelativeResize="0"/>
          <p:nvPr/>
        </p:nvPicPr>
        <p:blipFill rotWithShape="1">
          <a:blip r:embed="rId3">
            <a:alphaModFix/>
          </a:blip>
          <a:srcRect b="0" l="0" r="0" t="0"/>
          <a:stretch/>
        </p:blipFill>
        <p:spPr>
          <a:xfrm>
            <a:off x="508800" y="329575"/>
            <a:ext cx="859475" cy="859475"/>
          </a:xfrm>
          <a:prstGeom prst="rect">
            <a:avLst/>
          </a:prstGeom>
          <a:noFill/>
          <a:ln>
            <a:noFill/>
          </a:ln>
        </p:spPr>
      </p:pic>
      <p:pic>
        <p:nvPicPr>
          <p:cNvPr id="156" name="Google Shape;156;p30"/>
          <p:cNvPicPr preferRelativeResize="0"/>
          <p:nvPr/>
        </p:nvPicPr>
        <p:blipFill rotWithShape="1">
          <a:blip r:embed="rId4">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1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2" name="Google Shape;22;p4"/>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3" name="Google Shape;23;p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 White">
    <p:bg>
      <p:bgPr>
        <a:solidFill>
          <a:srgbClr val="FFFFFF"/>
        </a:solidFill>
      </p:bgPr>
    </p:bg>
    <p:spTree>
      <p:nvGrpSpPr>
        <p:cNvPr id="157" name="Shape 15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158" name="Shape 158"/>
        <p:cNvGrpSpPr/>
        <p:nvPr/>
      </p:nvGrpSpPr>
      <p:grpSpPr>
        <a:xfrm>
          <a:off x="0" y="0"/>
          <a:ext cx="0" cy="0"/>
          <a:chOff x="0" y="0"/>
          <a:chExt cx="0" cy="0"/>
        </a:xfrm>
      </p:grpSpPr>
      <p:pic>
        <p:nvPicPr>
          <p:cNvPr id="159" name="Google Shape;159;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60" name="Google Shape;160;p32"/>
          <p:cNvPicPr preferRelativeResize="0"/>
          <p:nvPr/>
        </p:nvPicPr>
        <p:blipFill>
          <a:blip r:embed="rId3">
            <a:alphaModFix/>
          </a:blip>
          <a:stretch>
            <a:fillRect/>
          </a:stretch>
        </p:blipFill>
        <p:spPr>
          <a:xfrm>
            <a:off x="262025" y="4902359"/>
            <a:ext cx="690253" cy="1102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4">
    <p:spTree>
      <p:nvGrpSpPr>
        <p:cNvPr id="161" name="Shape 161"/>
        <p:cNvGrpSpPr/>
        <p:nvPr/>
      </p:nvGrpSpPr>
      <p:grpSpPr>
        <a:xfrm>
          <a:off x="0" y="0"/>
          <a:ext cx="0" cy="0"/>
          <a:chOff x="0" y="0"/>
          <a:chExt cx="0" cy="0"/>
        </a:xfrm>
      </p:grpSpPr>
      <p:pic>
        <p:nvPicPr>
          <p:cNvPr id="162" name="Google Shape;162;p33"/>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adient" showMasterSp="0">
  <p:cSld name="Blank with gradient">
    <p:spTree>
      <p:nvGrpSpPr>
        <p:cNvPr id="163" name="Shape 163"/>
        <p:cNvGrpSpPr/>
        <p:nvPr/>
      </p:nvGrpSpPr>
      <p:grpSpPr>
        <a:xfrm>
          <a:off x="0" y="0"/>
          <a:ext cx="0" cy="0"/>
          <a:chOff x="0" y="0"/>
          <a:chExt cx="0" cy="0"/>
        </a:xfrm>
      </p:grpSpPr>
      <p:pic>
        <p:nvPicPr>
          <p:cNvPr descr="Google Shape;22;p5" id="164" name="Google Shape;164;p34"/>
          <p:cNvPicPr preferRelativeResize="0"/>
          <p:nvPr/>
        </p:nvPicPr>
        <p:blipFill rotWithShape="1">
          <a:blip r:embed="rId2">
            <a:alphaModFix/>
          </a:blip>
          <a:srcRect b="8692" l="41680" r="6594" t="11555"/>
          <a:stretch/>
        </p:blipFill>
        <p:spPr>
          <a:xfrm>
            <a:off x="0" y="0"/>
            <a:ext cx="91440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_1">
    <p:spTree>
      <p:nvGrpSpPr>
        <p:cNvPr id="165" name="Shape 165"/>
        <p:cNvGrpSpPr/>
        <p:nvPr/>
      </p:nvGrpSpPr>
      <p:grpSpPr>
        <a:xfrm>
          <a:off x="0" y="0"/>
          <a:ext cx="0" cy="0"/>
          <a:chOff x="0" y="0"/>
          <a:chExt cx="0" cy="0"/>
        </a:xfrm>
      </p:grpSpPr>
      <p:sp>
        <p:nvSpPr>
          <p:cNvPr id="166" name="Google Shape;166;p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3600">
              <a:solidFill>
                <a:schemeClr val="dk1"/>
              </a:solidFill>
              <a:latin typeface="Poppins"/>
              <a:ea typeface="Poppins"/>
              <a:cs typeface="Poppins"/>
              <a:sym typeface="Poppins"/>
            </a:endParaRPr>
          </a:p>
        </p:txBody>
      </p:sp>
      <p:sp>
        <p:nvSpPr>
          <p:cNvPr id="167" name="Google Shape;167;p35"/>
          <p:cNvSpPr/>
          <p:nvPr/>
        </p:nvSpPr>
        <p:spPr>
          <a:xfrm>
            <a:off x="0" y="0"/>
            <a:ext cx="2877300" cy="5143500"/>
          </a:xfrm>
          <a:prstGeom prst="rect">
            <a:avLst/>
          </a:prstGeom>
          <a:solidFill>
            <a:srgbClr val="67E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txBox="1"/>
          <p:nvPr>
            <p:ph type="title"/>
          </p:nvPr>
        </p:nvSpPr>
        <p:spPr>
          <a:xfrm>
            <a:off x="3366875" y="769300"/>
            <a:ext cx="5358300" cy="3809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35"/>
          <p:cNvSpPr txBox="1"/>
          <p:nvPr>
            <p:ph idx="2" type="title"/>
          </p:nvPr>
        </p:nvSpPr>
        <p:spPr>
          <a:xfrm>
            <a:off x="529625" y="823625"/>
            <a:ext cx="1541100" cy="7428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 name="Google Shape;170;p35"/>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solidFill>
                  <a:srgbClr val="686868"/>
                </a:solidFill>
              </a:defRPr>
            </a:lvl1pPr>
            <a:lvl2pPr lvl="1">
              <a:buNone/>
              <a:defRPr>
                <a:solidFill>
                  <a:srgbClr val="686868"/>
                </a:solidFill>
              </a:defRPr>
            </a:lvl2pPr>
            <a:lvl3pPr lvl="2">
              <a:buNone/>
              <a:defRPr>
                <a:solidFill>
                  <a:srgbClr val="686868"/>
                </a:solidFill>
              </a:defRPr>
            </a:lvl3pPr>
            <a:lvl4pPr lvl="3">
              <a:buNone/>
              <a:defRPr>
                <a:solidFill>
                  <a:srgbClr val="686868"/>
                </a:solidFill>
              </a:defRPr>
            </a:lvl4pPr>
            <a:lvl5pPr lvl="4">
              <a:buNone/>
              <a:defRPr>
                <a:solidFill>
                  <a:srgbClr val="686868"/>
                </a:solidFill>
              </a:defRPr>
            </a:lvl5pPr>
            <a:lvl6pPr lvl="5">
              <a:buNone/>
              <a:defRPr>
                <a:solidFill>
                  <a:srgbClr val="686868"/>
                </a:solidFill>
              </a:defRPr>
            </a:lvl6pPr>
            <a:lvl7pPr lvl="6">
              <a:buNone/>
              <a:defRPr>
                <a:solidFill>
                  <a:srgbClr val="686868"/>
                </a:solidFill>
              </a:defRPr>
            </a:lvl7pPr>
            <a:lvl8pPr lvl="7">
              <a:buNone/>
              <a:defRPr>
                <a:solidFill>
                  <a:srgbClr val="686868"/>
                </a:solidFill>
              </a:defRPr>
            </a:lvl8pPr>
            <a:lvl9pPr lvl="8">
              <a:buNone/>
              <a:defRPr>
                <a:solidFill>
                  <a:srgbClr val="686868"/>
                </a:solidFill>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35"/>
          <p:cNvSpPr txBox="1"/>
          <p:nvPr/>
        </p:nvSpPr>
        <p:spPr>
          <a:xfrm>
            <a:off x="5838575" y="4616550"/>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686868"/>
                </a:solidFill>
                <a:latin typeface="Poppins"/>
                <a:ea typeface="Poppins"/>
                <a:cs typeface="Poppins"/>
                <a:sym typeface="Poppins"/>
              </a:rPr>
              <a:t>Workato Proprietary and Confidential</a:t>
            </a:r>
            <a:endParaRPr sz="900">
              <a:solidFill>
                <a:srgbClr val="686868"/>
              </a:solidFill>
              <a:latin typeface="Poppins"/>
              <a:ea typeface="Poppins"/>
              <a:cs typeface="Poppins"/>
              <a:sym typeface="Poppins"/>
            </a:endParaRPr>
          </a:p>
        </p:txBody>
      </p:sp>
    </p:spTree>
  </p:cSld>
  <p:clrMapOvr>
    <a:masterClrMapping/>
  </p:clrMapOvr>
  <p:extLst>
    <p:ext uri="{DCECCB84-F9BA-43D5-87BE-67443E8EF086}">
      <p15:sldGuideLst>
        <p15:guide id="1" orient="horz" pos="72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 name="Google Shape;174;p3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5" name="Google Shape;175;p36"/>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omate_Dark ver 1 2">
  <p:cSld name="CUSTOM_1_2_2">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37"/>
          <p:cNvPicPr preferRelativeResize="0"/>
          <p:nvPr/>
        </p:nvPicPr>
        <p:blipFill rotWithShape="1">
          <a:blip r:embed="rId3">
            <a:alphaModFix/>
          </a:blip>
          <a:srcRect b="0" l="0" r="0" t="0"/>
          <a:stretch/>
        </p:blipFill>
        <p:spPr>
          <a:xfrm>
            <a:off x="0" y="0"/>
            <a:ext cx="9144000" cy="5143505"/>
          </a:xfrm>
          <a:prstGeom prst="rect">
            <a:avLst/>
          </a:prstGeom>
          <a:noFill/>
          <a:ln>
            <a:noFill/>
          </a:ln>
        </p:spPr>
      </p:pic>
      <p:sp>
        <p:nvSpPr>
          <p:cNvPr id="178" name="Google Shape;178;p37"/>
          <p:cNvSpPr/>
          <p:nvPr/>
        </p:nvSpPr>
        <p:spPr>
          <a:xfrm flipH="1">
            <a:off x="25" y="-125"/>
            <a:ext cx="2977800" cy="5143500"/>
          </a:xfrm>
          <a:prstGeom prst="rect">
            <a:avLst/>
          </a:prstGeom>
          <a:solidFill>
            <a:srgbClr val="000000">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7"/>
          <p:cNvSpPr/>
          <p:nvPr/>
        </p:nvSpPr>
        <p:spPr>
          <a:xfrm>
            <a:off x="3011725" y="-250"/>
            <a:ext cx="6135300" cy="5143500"/>
          </a:xfrm>
          <a:prstGeom prst="rect">
            <a:avLst/>
          </a:prstGeom>
          <a:solidFill>
            <a:srgbClr val="5159F6">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7"/>
          <p:cNvSpPr/>
          <p:nvPr/>
        </p:nvSpPr>
        <p:spPr>
          <a:xfrm>
            <a:off x="2977825" y="-5625"/>
            <a:ext cx="33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1" name="Google Shape;181;p37"/>
          <p:cNvPicPr preferRelativeResize="0"/>
          <p:nvPr/>
        </p:nvPicPr>
        <p:blipFill>
          <a:blip r:embed="rId4">
            <a:alphaModFix/>
          </a:blip>
          <a:stretch>
            <a:fillRect/>
          </a:stretch>
        </p:blipFill>
        <p:spPr>
          <a:xfrm>
            <a:off x="344379" y="4693225"/>
            <a:ext cx="996499" cy="2201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1">
  <p:cSld name="CUSTOM_5_1">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84" name="Google Shape;184;p38"/>
          <p:cNvSpPr/>
          <p:nvPr/>
        </p:nvSpPr>
        <p:spPr>
          <a:xfrm>
            <a:off x="280550" y="312925"/>
            <a:ext cx="2703600" cy="4344300"/>
          </a:xfrm>
          <a:prstGeom prst="roundRect">
            <a:avLst>
              <a:gd fmla="val 1832"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5" name="Google Shape;185;p38"/>
          <p:cNvSpPr/>
          <p:nvPr/>
        </p:nvSpPr>
        <p:spPr>
          <a:xfrm>
            <a:off x="480975" y="485025"/>
            <a:ext cx="2314500" cy="672300"/>
          </a:xfrm>
          <a:prstGeom prst="roundRect">
            <a:avLst>
              <a:gd fmla="val 5663" name="adj"/>
            </a:avLst>
          </a:prstGeom>
          <a:solidFill>
            <a:srgbClr val="FFFFFF"/>
          </a:solid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86" name="Google Shape;186;p38"/>
          <p:cNvCxnSpPr/>
          <p:nvPr/>
        </p:nvCxnSpPr>
        <p:spPr>
          <a:xfrm>
            <a:off x="280550" y="2179308"/>
            <a:ext cx="2703600" cy="0"/>
          </a:xfrm>
          <a:prstGeom prst="straightConnector1">
            <a:avLst/>
          </a:prstGeom>
          <a:noFill/>
          <a:ln cap="flat" cmpd="sng" w="9525">
            <a:solidFill>
              <a:srgbClr val="3BF7E5"/>
            </a:solidFill>
            <a:prstDash val="solid"/>
            <a:round/>
            <a:headEnd len="med" w="med" type="none"/>
            <a:tailEnd len="med" w="med" type="none"/>
          </a:ln>
        </p:spPr>
      </p:cxnSp>
      <p:sp>
        <p:nvSpPr>
          <p:cNvPr id="187" name="Google Shape;187;p38"/>
          <p:cNvSpPr/>
          <p:nvPr/>
        </p:nvSpPr>
        <p:spPr>
          <a:xfrm>
            <a:off x="3171750" y="1482986"/>
            <a:ext cx="5587200" cy="3174300"/>
          </a:xfrm>
          <a:prstGeom prst="roundRect">
            <a:avLst>
              <a:gd fmla="val 5663" name="adj"/>
            </a:avLst>
          </a:prstGeom>
          <a:no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500"/>
              </a:spcAft>
              <a:buNone/>
            </a:pPr>
            <a:r>
              <a:t/>
            </a:r>
            <a:endParaRPr>
              <a:solidFill>
                <a:srgbClr val="000000"/>
              </a:solidFill>
            </a:endParaRPr>
          </a:p>
        </p:txBody>
      </p:sp>
      <p:sp>
        <p:nvSpPr>
          <p:cNvPr id="188" name="Google Shape;188;p3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9" name="Google Shape;189;p38"/>
          <p:cNvSpPr txBox="1"/>
          <p:nvPr>
            <p:ph idx="1" type="body"/>
          </p:nvPr>
        </p:nvSpPr>
        <p:spPr>
          <a:xfrm>
            <a:off x="480975" y="1320300"/>
            <a:ext cx="2314500" cy="672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0" name="Google Shape;190;p38"/>
          <p:cNvSpPr txBox="1"/>
          <p:nvPr>
            <p:ph idx="2" type="body"/>
          </p:nvPr>
        </p:nvSpPr>
        <p:spPr>
          <a:xfrm>
            <a:off x="480975" y="2366000"/>
            <a:ext cx="2314500" cy="2096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1" name="Google Shape;191;p38"/>
          <p:cNvSpPr/>
          <p:nvPr>
            <p:ph idx="3" type="pic"/>
          </p:nvPr>
        </p:nvSpPr>
        <p:spPr>
          <a:xfrm>
            <a:off x="3272450" y="1574925"/>
            <a:ext cx="5394300" cy="3008400"/>
          </a:xfrm>
          <a:prstGeom prst="rect">
            <a:avLst/>
          </a:prstGeom>
          <a:noFill/>
          <a:ln>
            <a:noFill/>
          </a:ln>
        </p:spPr>
      </p:sp>
      <p:sp>
        <p:nvSpPr>
          <p:cNvPr id="192" name="Google Shape;192;p38"/>
          <p:cNvSpPr txBox="1"/>
          <p:nvPr>
            <p:ph type="title"/>
          </p:nvPr>
        </p:nvSpPr>
        <p:spPr>
          <a:xfrm>
            <a:off x="3187575" y="330075"/>
            <a:ext cx="5571300" cy="5469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3" name="Google Shape;193;p38"/>
          <p:cNvSpPr txBox="1"/>
          <p:nvPr>
            <p:ph idx="4" type="body"/>
          </p:nvPr>
        </p:nvSpPr>
        <p:spPr>
          <a:xfrm>
            <a:off x="3187575" y="810675"/>
            <a:ext cx="5587200" cy="443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94" name="Shape 194"/>
        <p:cNvGrpSpPr/>
        <p:nvPr/>
      </p:nvGrpSpPr>
      <p:grpSpPr>
        <a:xfrm>
          <a:off x="0" y="0"/>
          <a:ext cx="0" cy="0"/>
          <a:chOff x="0" y="0"/>
          <a:chExt cx="0" cy="0"/>
        </a:xfrm>
      </p:grpSpPr>
      <p:sp>
        <p:nvSpPr>
          <p:cNvPr id="195" name="Google Shape;195;p3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6" name="Google Shape;196;p39"/>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7" name="Google Shape;197;p39"/>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8" name="Google Shape;198;p39"/>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00" name="Google Shape;200;p39"/>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14">
    <p:spTree>
      <p:nvGrpSpPr>
        <p:cNvPr id="201" name="Shape 201"/>
        <p:cNvGrpSpPr/>
        <p:nvPr/>
      </p:nvGrpSpPr>
      <p:grpSpPr>
        <a:xfrm>
          <a:off x="0" y="0"/>
          <a:ext cx="0" cy="0"/>
          <a:chOff x="0" y="0"/>
          <a:chExt cx="0" cy="0"/>
        </a:xfrm>
      </p:grpSpPr>
      <p:sp>
        <p:nvSpPr>
          <p:cNvPr id="202" name="Google Shape;202;p4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3" name="Google Shape;203;p40"/>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4" name="Google Shape;204;p40"/>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7" name="Google Shape;27;p5"/>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8" name="Google Shape;28;p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 name="Google Shape;29;p5"/>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omate_Dark ver">
  <p:cSld name="CUSTOM_1">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4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07" name="Google Shape;207;p41"/>
          <p:cNvPicPr preferRelativeResize="0"/>
          <p:nvPr/>
        </p:nvPicPr>
        <p:blipFill>
          <a:blip r:embed="rId4">
            <a:alphaModFix/>
          </a:blip>
          <a:stretch>
            <a:fillRect/>
          </a:stretch>
        </p:blipFill>
        <p:spPr>
          <a:xfrm>
            <a:off x="344379" y="4693225"/>
            <a:ext cx="996499" cy="2201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05 Divider">
  <p:cSld name="TITLE_AND_BODY_2_1_1_1">
    <p:bg>
      <p:bgPr>
        <a:solidFill>
          <a:srgbClr val="E1FFFC"/>
        </a:solidFill>
      </p:bgPr>
    </p:bg>
    <p:spTree>
      <p:nvGrpSpPr>
        <p:cNvPr id="208" name="Shape 208"/>
        <p:cNvGrpSpPr/>
        <p:nvPr/>
      </p:nvGrpSpPr>
      <p:grpSpPr>
        <a:xfrm>
          <a:off x="0" y="0"/>
          <a:ext cx="0" cy="0"/>
          <a:chOff x="0" y="0"/>
          <a:chExt cx="0" cy="0"/>
        </a:xfrm>
      </p:grpSpPr>
      <p:sp>
        <p:nvSpPr>
          <p:cNvPr id="209" name="Google Shape;209;p42"/>
          <p:cNvSpPr txBox="1"/>
          <p:nvPr>
            <p:ph type="ctrTitle"/>
          </p:nvPr>
        </p:nvSpPr>
        <p:spPr>
          <a:xfrm>
            <a:off x="310475" y="2504300"/>
            <a:ext cx="8188800" cy="1546500"/>
          </a:xfrm>
          <a:prstGeom prst="rect">
            <a:avLst/>
          </a:prstGeom>
        </p:spPr>
        <p:txBody>
          <a:bodyPr anchorCtr="0" anchor="ctr" bIns="0" lIns="0" spcFirstLastPara="1" rIns="0" wrap="square" tIns="0">
            <a:spAutoFit/>
          </a:bodyPr>
          <a:lstStyle>
            <a:lvl1pPr lvl="0">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1pPr>
            <a:lvl2pPr lvl="1">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2pPr>
            <a:lvl3pPr lvl="2">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3pPr>
            <a:lvl4pPr lvl="3">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4pPr>
            <a:lvl5pPr lvl="4">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5pPr>
            <a:lvl6pPr lvl="5">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6pPr>
            <a:lvl7pPr lvl="6">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7pPr>
            <a:lvl8pPr lvl="7">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8pPr>
            <a:lvl9pPr lvl="8">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9pPr>
          </a:lstStyle>
          <a:p/>
        </p:txBody>
      </p:sp>
      <p:pic>
        <p:nvPicPr>
          <p:cNvPr id="210" name="Google Shape;210;p42"/>
          <p:cNvPicPr preferRelativeResize="0"/>
          <p:nvPr/>
        </p:nvPicPr>
        <p:blipFill rotWithShape="1">
          <a:blip r:embed="rId2">
            <a:alphaModFix/>
          </a:blip>
          <a:srcRect b="0" l="0" r="0" t="0"/>
          <a:stretch/>
        </p:blipFill>
        <p:spPr>
          <a:xfrm>
            <a:off x="0" y="6"/>
            <a:ext cx="9144003" cy="1906489"/>
          </a:xfrm>
          <a:prstGeom prst="rect">
            <a:avLst/>
          </a:prstGeom>
          <a:noFill/>
          <a:ln>
            <a:noFill/>
          </a:ln>
        </p:spPr>
      </p:pic>
      <p:sp>
        <p:nvSpPr>
          <p:cNvPr id="211" name="Google Shape;211;p42"/>
          <p:cNvSpPr txBox="1"/>
          <p:nvPr/>
        </p:nvSpPr>
        <p:spPr>
          <a:xfrm>
            <a:off x="310475" y="245250"/>
            <a:ext cx="2556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1FFFC"/>
                </a:solidFill>
                <a:latin typeface="DM Mono Medium"/>
                <a:ea typeface="DM Mono Medium"/>
                <a:cs typeface="DM Mono Medium"/>
                <a:sym typeface="DM Mono Medium"/>
              </a:rPr>
              <a:t>0</a:t>
            </a:r>
            <a:r>
              <a:rPr lang="en" sz="2400">
                <a:solidFill>
                  <a:srgbClr val="E1FFFC"/>
                </a:solidFill>
                <a:latin typeface="DM Mono Medium"/>
                <a:ea typeface="DM Mono Medium"/>
                <a:cs typeface="DM Mono Medium"/>
                <a:sym typeface="DM Mono Medium"/>
              </a:rPr>
              <a:t xml:space="preserve"> </a:t>
            </a:r>
            <a:r>
              <a:rPr lang="en" sz="8000">
                <a:solidFill>
                  <a:srgbClr val="E1FFFC"/>
                </a:solidFill>
                <a:latin typeface="DM Mono Medium"/>
                <a:ea typeface="DM Mono Medium"/>
                <a:cs typeface="DM Mono Medium"/>
                <a:sym typeface="DM Mono Medium"/>
              </a:rPr>
              <a:t>5</a:t>
            </a:r>
            <a:endParaRPr sz="8000">
              <a:solidFill>
                <a:srgbClr val="E1FFFC"/>
              </a:solidFill>
              <a:latin typeface="DM Mono Medium"/>
              <a:ea typeface="DM Mono Medium"/>
              <a:cs typeface="DM Mono Medium"/>
              <a:sym typeface="DM Mono Medium"/>
            </a:endParaRPr>
          </a:p>
        </p:txBody>
      </p:sp>
      <p:sp>
        <p:nvSpPr>
          <p:cNvPr id="212" name="Google Shape;212;p42"/>
          <p:cNvSpPr txBox="1"/>
          <p:nvPr>
            <p:ph idx="1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213" name="Google Shape;213;p42"/>
          <p:cNvPicPr preferRelativeResize="0"/>
          <p:nvPr/>
        </p:nvPicPr>
        <p:blipFill rotWithShape="1">
          <a:blip r:embed="rId3">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2164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43"/>
          <p:cNvSpPr/>
          <p:nvPr/>
        </p:nvSpPr>
        <p:spPr>
          <a:xfrm>
            <a:off x="-100" y="0"/>
            <a:ext cx="91440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3"/>
          <p:cNvSpPr/>
          <p:nvPr/>
        </p:nvSpPr>
        <p:spPr>
          <a:xfrm>
            <a:off x="1217200" y="4686575"/>
            <a:ext cx="15963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txBox="1"/>
          <p:nvPr>
            <p:ph idx="1" type="body"/>
          </p:nvPr>
        </p:nvSpPr>
        <p:spPr>
          <a:xfrm>
            <a:off x="334875" y="1009875"/>
            <a:ext cx="8325300" cy="3208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19" name="Google Shape;219;p43"/>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solidFill>
                  <a:srgbClr val="686868"/>
                </a:solidFill>
              </a:defRPr>
            </a:lvl1pPr>
            <a:lvl2pPr lvl="1">
              <a:buNone/>
              <a:defRPr>
                <a:solidFill>
                  <a:srgbClr val="686868"/>
                </a:solidFill>
              </a:defRPr>
            </a:lvl2pPr>
            <a:lvl3pPr lvl="2">
              <a:buNone/>
              <a:defRPr>
                <a:solidFill>
                  <a:srgbClr val="686868"/>
                </a:solidFill>
              </a:defRPr>
            </a:lvl3pPr>
            <a:lvl4pPr lvl="3">
              <a:buNone/>
              <a:defRPr>
                <a:solidFill>
                  <a:srgbClr val="686868"/>
                </a:solidFill>
              </a:defRPr>
            </a:lvl4pPr>
            <a:lvl5pPr lvl="4">
              <a:buNone/>
              <a:defRPr>
                <a:solidFill>
                  <a:srgbClr val="686868"/>
                </a:solidFill>
              </a:defRPr>
            </a:lvl5pPr>
            <a:lvl6pPr lvl="5">
              <a:buNone/>
              <a:defRPr>
                <a:solidFill>
                  <a:srgbClr val="686868"/>
                </a:solidFill>
              </a:defRPr>
            </a:lvl6pPr>
            <a:lvl7pPr lvl="6">
              <a:buNone/>
              <a:defRPr>
                <a:solidFill>
                  <a:srgbClr val="686868"/>
                </a:solidFill>
              </a:defRPr>
            </a:lvl7pPr>
            <a:lvl8pPr lvl="7">
              <a:buNone/>
              <a:defRPr>
                <a:solidFill>
                  <a:srgbClr val="686868"/>
                </a:solidFill>
              </a:defRPr>
            </a:lvl8pPr>
            <a:lvl9pPr lvl="8">
              <a:buNone/>
              <a:defRPr>
                <a:solidFill>
                  <a:srgbClr val="686868"/>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43"/>
          <p:cNvSpPr txBox="1"/>
          <p:nvPr/>
        </p:nvSpPr>
        <p:spPr>
          <a:xfrm>
            <a:off x="5838575" y="4616550"/>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686868"/>
                </a:solidFill>
                <a:latin typeface="Poppins"/>
                <a:ea typeface="Poppins"/>
                <a:cs typeface="Poppins"/>
                <a:sym typeface="Poppins"/>
              </a:rPr>
              <a:t>Workato Proprietary and Confidential</a:t>
            </a:r>
            <a:endParaRPr sz="900">
              <a:solidFill>
                <a:srgbClr val="686868"/>
              </a:solidFill>
              <a:latin typeface="Poppins"/>
              <a:ea typeface="Poppins"/>
              <a:cs typeface="Poppins"/>
              <a:sym typeface="Poppi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3">
    <p:spTree>
      <p:nvGrpSpPr>
        <p:cNvPr id="221" name="Shape 221"/>
        <p:cNvGrpSpPr/>
        <p:nvPr/>
      </p:nvGrpSpPr>
      <p:grpSpPr>
        <a:xfrm>
          <a:off x="0" y="0"/>
          <a:ext cx="0" cy="0"/>
          <a:chOff x="0" y="0"/>
          <a:chExt cx="0" cy="0"/>
        </a:xfrm>
      </p:grpSpPr>
      <p:sp>
        <p:nvSpPr>
          <p:cNvPr id="222" name="Google Shape;222;p44"/>
          <p:cNvSpPr txBox="1"/>
          <p:nvPr>
            <p:ph type="title"/>
          </p:nvPr>
        </p:nvSpPr>
        <p:spPr>
          <a:xfrm>
            <a:off x="311700" y="2025850"/>
            <a:ext cx="8520600" cy="841800"/>
          </a:xfrm>
          <a:prstGeom prst="rect">
            <a:avLst/>
          </a:prstGeom>
        </p:spPr>
        <p:txBody>
          <a:bodyPr anchorCtr="0" anchor="ctr" bIns="0" lIns="0" spcFirstLastPara="1" rIns="0" wrap="square" tIns="0">
            <a:spAutoFit/>
          </a:bodyPr>
          <a:lstStyle>
            <a:lvl1pPr lvl="0" algn="ctr">
              <a:spcBef>
                <a:spcPts val="0"/>
              </a:spcBef>
              <a:spcAft>
                <a:spcPts val="0"/>
              </a:spcAft>
              <a:buClr>
                <a:srgbClr val="1C1B1B"/>
              </a:buClr>
              <a:buSzPts val="3600"/>
              <a:buFont typeface="Poppins"/>
              <a:buNone/>
              <a:defRPr sz="3600">
                <a:solidFill>
                  <a:srgbClr val="1C1B1B"/>
                </a:solidFill>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3" name="Google Shape;223;p44"/>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8">
    <p:spTree>
      <p:nvGrpSpPr>
        <p:cNvPr id="224" name="Shape 224"/>
        <p:cNvGrpSpPr/>
        <p:nvPr/>
      </p:nvGrpSpPr>
      <p:grpSpPr>
        <a:xfrm>
          <a:off x="0" y="0"/>
          <a:ext cx="0" cy="0"/>
          <a:chOff x="0" y="0"/>
          <a:chExt cx="0" cy="0"/>
        </a:xfrm>
      </p:grpSpPr>
      <p:sp>
        <p:nvSpPr>
          <p:cNvPr id="225" name="Google Shape;225;p45"/>
          <p:cNvSpPr/>
          <p:nvPr/>
        </p:nvSpPr>
        <p:spPr>
          <a:xfrm>
            <a:off x="0" y="-12000"/>
            <a:ext cx="9144000" cy="5150400"/>
          </a:xfrm>
          <a:prstGeom prst="rect">
            <a:avLst/>
          </a:prstGeom>
          <a:solidFill>
            <a:srgbClr val="67EA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5"/>
          <p:cNvSpPr/>
          <p:nvPr/>
        </p:nvSpPr>
        <p:spPr>
          <a:xfrm flipH="1" rot="10800000">
            <a:off x="191775" y="-6900"/>
            <a:ext cx="7121700" cy="5150400"/>
          </a:xfrm>
          <a:prstGeom prst="round1Rect">
            <a:avLst>
              <a:gd fmla="val 49752" name="adj"/>
            </a:avLst>
          </a:prstGeom>
          <a:solidFill>
            <a:srgbClr val="E1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5"/>
          <p:cNvSpPr/>
          <p:nvPr/>
        </p:nvSpPr>
        <p:spPr>
          <a:xfrm flipH="1" rot="10800000">
            <a:off x="0" y="-6900"/>
            <a:ext cx="7121700" cy="5150400"/>
          </a:xfrm>
          <a:prstGeom prst="round1Rect">
            <a:avLst>
              <a:gd fmla="val 497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1 5">
  <p:cSld name="SECTION_TITLE_AND_DESCRIPTION_1_4">
    <p:spTree>
      <p:nvGrpSpPr>
        <p:cNvPr id="228" name="Shape 228"/>
        <p:cNvGrpSpPr/>
        <p:nvPr/>
      </p:nvGrpSpPr>
      <p:grpSpPr>
        <a:xfrm>
          <a:off x="0" y="0"/>
          <a:ext cx="0" cy="0"/>
          <a:chOff x="0" y="0"/>
          <a:chExt cx="0" cy="0"/>
        </a:xfrm>
      </p:grpSpPr>
      <p:pic>
        <p:nvPicPr>
          <p:cNvPr id="229" name="Google Shape;229;p4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30" name="Google Shape;230;p46"/>
          <p:cNvPicPr preferRelativeResize="0"/>
          <p:nvPr/>
        </p:nvPicPr>
        <p:blipFill>
          <a:blip r:embed="rId3">
            <a:alphaModFix/>
          </a:blip>
          <a:stretch>
            <a:fillRect/>
          </a:stretch>
        </p:blipFill>
        <p:spPr>
          <a:xfrm>
            <a:off x="262025" y="4902359"/>
            <a:ext cx="690253" cy="11022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1">
  <p:cSld name="TITLE_AND_BODY_1_2">
    <p:spTree>
      <p:nvGrpSpPr>
        <p:cNvPr id="231" name="Shape 231"/>
        <p:cNvGrpSpPr/>
        <p:nvPr/>
      </p:nvGrpSpPr>
      <p:grpSpPr>
        <a:xfrm>
          <a:off x="0" y="0"/>
          <a:ext cx="0" cy="0"/>
          <a:chOff x="0" y="0"/>
          <a:chExt cx="0" cy="0"/>
        </a:xfrm>
      </p:grpSpPr>
      <p:pic>
        <p:nvPicPr>
          <p:cNvPr id="232" name="Google Shape;232;p4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233" name="Google Shape;233;p47"/>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4" name="Google Shape;234;p47"/>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35" name="Google Shape;235;p47"/>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236" name="Google Shape;236;p47"/>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7" name="Google Shape;237;p47"/>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8" name="Google Shape;238;p47"/>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9" name="Google Shape;239;p47"/>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0" name="Google Shape;240;p47"/>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1" name="Google Shape;241;p47"/>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2" name="Google Shape;242;p47"/>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p:cSld name="SECTION_HEADER_1_5">
    <p:spTree>
      <p:nvGrpSpPr>
        <p:cNvPr id="243" name="Shape 243"/>
        <p:cNvGrpSpPr/>
        <p:nvPr/>
      </p:nvGrpSpPr>
      <p:grpSpPr>
        <a:xfrm>
          <a:off x="0" y="0"/>
          <a:ext cx="0" cy="0"/>
          <a:chOff x="0" y="0"/>
          <a:chExt cx="0" cy="0"/>
        </a:xfrm>
      </p:grpSpPr>
      <p:pic>
        <p:nvPicPr>
          <p:cNvPr id="244" name="Google Shape;244;p48"/>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50"/>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51" name="Google Shape;251;p50"/>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52" name="Google Shape;252;p5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51"/>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55" name="Google Shape;255;p51"/>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56" name="Google Shape;256;p5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51"/>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42900" y="342900"/>
            <a:ext cx="3195000" cy="1589400"/>
          </a:xfrm>
          <a:prstGeom prst="rect">
            <a:avLst/>
          </a:prstGeom>
        </p:spPr>
        <p:txBody>
          <a:bodyPr anchorCtr="0" anchor="t" bIns="0" lIns="0" spcFirstLastPara="1" rIns="0" wrap="square" tIns="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 name="Google Shape;32;p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1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52"/>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60" name="Google Shape;260;p52"/>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61" name="Google Shape;261;p5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2" name="Google Shape;262;p52"/>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type="secHead">
  <p:cSld name="SECTION_HEADER">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53"/>
          <p:cNvSpPr txBox="1"/>
          <p:nvPr>
            <p:ph type="title"/>
          </p:nvPr>
        </p:nvSpPr>
        <p:spPr>
          <a:xfrm>
            <a:off x="342900" y="342900"/>
            <a:ext cx="3195000" cy="1589400"/>
          </a:xfrm>
          <a:prstGeom prst="rect">
            <a:avLst/>
          </a:prstGeom>
        </p:spPr>
        <p:txBody>
          <a:bodyPr anchorCtr="0" anchor="t" bIns="0" lIns="0" spcFirstLastPara="1" rIns="0" wrap="square" tIns="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65" name="Google Shape;265;p5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SECTION_HEADER_1">
    <p:bg>
      <p:bgPr>
        <a:gradFill>
          <a:gsLst>
            <a:gs pos="0">
              <a:srgbClr val="22DBC8"/>
            </a:gs>
            <a:gs pos="100000">
              <a:srgbClr val="D4F9F5"/>
            </a:gs>
          </a:gsLst>
          <a:lin ang="8100019" scaled="0"/>
        </a:gradFill>
      </p:bgPr>
    </p:bg>
    <p:spTree>
      <p:nvGrpSpPr>
        <p:cNvPr id="266" name="Shape 266"/>
        <p:cNvGrpSpPr/>
        <p:nvPr/>
      </p:nvGrpSpPr>
      <p:grpSpPr>
        <a:xfrm>
          <a:off x="0" y="0"/>
          <a:ext cx="0" cy="0"/>
          <a:chOff x="0" y="0"/>
          <a:chExt cx="0" cy="0"/>
        </a:xfrm>
      </p:grpSpPr>
      <p:sp>
        <p:nvSpPr>
          <p:cNvPr id="267" name="Google Shape;267;p54"/>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68" name="Google Shape;268;p54"/>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69" name="Google Shape;269;p54"/>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70" name="Google Shape;270;p54"/>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1" name="Google Shape;271;p54"/>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2" name="Google Shape;272;p54"/>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p:cSld name="SECTION_HEADER_1_1">
    <p:bg>
      <p:bgPr>
        <a:gradFill>
          <a:gsLst>
            <a:gs pos="0">
              <a:srgbClr val="E9EEFF"/>
            </a:gs>
            <a:gs pos="100000">
              <a:srgbClr val="AFC1FF"/>
            </a:gs>
          </a:gsLst>
          <a:lin ang="18900044" scaled="0"/>
        </a:gradFill>
      </p:bgPr>
    </p:bg>
    <p:spTree>
      <p:nvGrpSpPr>
        <p:cNvPr id="273" name="Shape 273"/>
        <p:cNvGrpSpPr/>
        <p:nvPr/>
      </p:nvGrpSpPr>
      <p:grpSpPr>
        <a:xfrm>
          <a:off x="0" y="0"/>
          <a:ext cx="0" cy="0"/>
          <a:chOff x="0" y="0"/>
          <a:chExt cx="0" cy="0"/>
        </a:xfrm>
      </p:grpSpPr>
      <p:sp>
        <p:nvSpPr>
          <p:cNvPr id="274" name="Google Shape;274;p55"/>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5" name="Google Shape;275;p55"/>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6" name="Google Shape;276;p55"/>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77" name="Google Shape;277;p55"/>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78" name="Google Shape;278;p55"/>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9" name="Google Shape;279;p5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p:cSld name="SECTION_HEADER_1_1_1">
    <p:bg>
      <p:bgPr>
        <a:gradFill>
          <a:gsLst>
            <a:gs pos="0">
              <a:srgbClr val="F5F6F8"/>
            </a:gs>
            <a:gs pos="100000">
              <a:srgbClr val="DADADA"/>
            </a:gs>
          </a:gsLst>
          <a:lin ang="18900044" scaled="0"/>
        </a:gradFill>
      </p:bgPr>
    </p:bg>
    <p:spTree>
      <p:nvGrpSpPr>
        <p:cNvPr id="280" name="Shape 280"/>
        <p:cNvGrpSpPr/>
        <p:nvPr/>
      </p:nvGrpSpPr>
      <p:grpSpPr>
        <a:xfrm>
          <a:off x="0" y="0"/>
          <a:ext cx="0" cy="0"/>
          <a:chOff x="0" y="0"/>
          <a:chExt cx="0" cy="0"/>
        </a:xfrm>
      </p:grpSpPr>
      <p:sp>
        <p:nvSpPr>
          <p:cNvPr id="281" name="Google Shape;281;p56"/>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2" name="Google Shape;282;p56"/>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3" name="Google Shape;283;p56"/>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84" name="Google Shape;284;p56"/>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285" name="Google Shape;285;p56"/>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6" name="Google Shape;286;p5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287" name="Shape 287"/>
        <p:cNvGrpSpPr/>
        <p:nvPr/>
      </p:nvGrpSpPr>
      <p:grpSpPr>
        <a:xfrm>
          <a:off x="0" y="0"/>
          <a:ext cx="0" cy="0"/>
          <a:chOff x="0" y="0"/>
          <a:chExt cx="0" cy="0"/>
        </a:xfrm>
      </p:grpSpPr>
      <p:sp>
        <p:nvSpPr>
          <p:cNvPr id="288" name="Google Shape;288;p57"/>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9" name="Google Shape;289;p57"/>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90" name="Google Shape;290;p57"/>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91" name="Google Shape;291;p5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57"/>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3" name="Google Shape;293;p57"/>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2">
  <p:cSld name="SECTION_HEADER_1_1_2">
    <p:bg>
      <p:bgPr>
        <a:gradFill>
          <a:gsLst>
            <a:gs pos="0">
              <a:srgbClr val="E9EEFF"/>
            </a:gs>
            <a:gs pos="100000">
              <a:srgbClr val="AFC1FF"/>
            </a:gs>
          </a:gsLst>
          <a:lin ang="18900044" scaled="0"/>
        </a:gradFill>
      </p:bgPr>
    </p:bg>
    <p:spTree>
      <p:nvGrpSpPr>
        <p:cNvPr id="294" name="Shape 294"/>
        <p:cNvGrpSpPr/>
        <p:nvPr/>
      </p:nvGrpSpPr>
      <p:grpSpPr>
        <a:xfrm>
          <a:off x="0" y="0"/>
          <a:ext cx="0" cy="0"/>
          <a:chOff x="0" y="0"/>
          <a:chExt cx="0" cy="0"/>
        </a:xfrm>
      </p:grpSpPr>
      <p:sp>
        <p:nvSpPr>
          <p:cNvPr id="295" name="Google Shape;295;p58"/>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6" name="Google Shape;296;p58"/>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7" name="Google Shape;297;p58"/>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98" name="Google Shape;298;p58"/>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99" name="Google Shape;299;p5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3">
  <p:cSld name="SECTION_HEADER_1_1_1_2">
    <p:bg>
      <p:bgPr>
        <a:gradFill>
          <a:gsLst>
            <a:gs pos="0">
              <a:srgbClr val="F5F6F8"/>
            </a:gs>
            <a:gs pos="100000">
              <a:srgbClr val="DADADA"/>
            </a:gs>
          </a:gsLst>
          <a:lin ang="18900044" scaled="0"/>
        </a:gradFill>
      </p:bgPr>
    </p:bg>
    <p:spTree>
      <p:nvGrpSpPr>
        <p:cNvPr id="300" name="Shape 300"/>
        <p:cNvGrpSpPr/>
        <p:nvPr/>
      </p:nvGrpSpPr>
      <p:grpSpPr>
        <a:xfrm>
          <a:off x="0" y="0"/>
          <a:ext cx="0" cy="0"/>
          <a:chOff x="0" y="0"/>
          <a:chExt cx="0" cy="0"/>
        </a:xfrm>
      </p:grpSpPr>
      <p:sp>
        <p:nvSpPr>
          <p:cNvPr id="301" name="Google Shape;301;p59"/>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02" name="Google Shape;302;p59"/>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03" name="Google Shape;303;p59"/>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04" name="Google Shape;304;p59"/>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305" name="Google Shape;305;p5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1">
  <p:cSld name="SECTION_HEADER_1_1_1_1">
    <p:bg>
      <p:bgPr>
        <a:gradFill>
          <a:gsLst>
            <a:gs pos="0">
              <a:srgbClr val="F5F6F8"/>
            </a:gs>
            <a:gs pos="100000">
              <a:srgbClr val="DADADA"/>
            </a:gs>
          </a:gsLst>
          <a:lin ang="18900044" scaled="0"/>
        </a:gradFill>
      </p:bgPr>
    </p:bg>
    <p:spTree>
      <p:nvGrpSpPr>
        <p:cNvPr id="306" name="Shape 306"/>
        <p:cNvGrpSpPr/>
        <p:nvPr/>
      </p:nvGrpSpPr>
      <p:grpSpPr>
        <a:xfrm>
          <a:off x="0" y="0"/>
          <a:ext cx="0" cy="0"/>
          <a:chOff x="0" y="0"/>
          <a:chExt cx="0" cy="0"/>
        </a:xfrm>
      </p:grpSpPr>
      <p:pic>
        <p:nvPicPr>
          <p:cNvPr id="307" name="Google Shape;307;p60"/>
          <p:cNvPicPr preferRelativeResize="0"/>
          <p:nvPr/>
        </p:nvPicPr>
        <p:blipFill>
          <a:blip r:embed="rId2">
            <a:alphaModFix/>
          </a:blip>
          <a:stretch>
            <a:fillRect/>
          </a:stretch>
        </p:blipFill>
        <p:spPr>
          <a:xfrm flipH="1">
            <a:off x="52820" y="45027"/>
            <a:ext cx="8868700" cy="4771007"/>
          </a:xfrm>
          <a:prstGeom prst="rect">
            <a:avLst/>
          </a:prstGeom>
          <a:noFill/>
          <a:ln>
            <a:noFill/>
          </a:ln>
        </p:spPr>
      </p:pic>
      <p:sp>
        <p:nvSpPr>
          <p:cNvPr id="308" name="Google Shape;308;p60"/>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9" name="Google Shape;309;p6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10" name="Shape 310"/>
        <p:cNvGrpSpPr/>
        <p:nvPr/>
      </p:nvGrpSpPr>
      <p:grpSpPr>
        <a:xfrm>
          <a:off x="0" y="0"/>
          <a:ext cx="0" cy="0"/>
          <a:chOff x="0" y="0"/>
          <a:chExt cx="0" cy="0"/>
        </a:xfrm>
      </p:grpSpPr>
      <p:sp>
        <p:nvSpPr>
          <p:cNvPr id="311" name="Google Shape;311;p61"/>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61"/>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3" name="Google Shape;313;p6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4" name="Google Shape;314;p61"/>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SECTION_HEADER_1">
    <p:bg>
      <p:bgPr>
        <a:gradFill>
          <a:gsLst>
            <a:gs pos="0">
              <a:srgbClr val="22DBC8"/>
            </a:gs>
            <a:gs pos="100000">
              <a:srgbClr val="D4F9F5"/>
            </a:gs>
          </a:gsLst>
          <a:lin ang="8100019" scaled="0"/>
        </a:gradFill>
      </p:bgPr>
    </p:bg>
    <p:spTree>
      <p:nvGrpSpPr>
        <p:cNvPr id="33" name="Shape 33"/>
        <p:cNvGrpSpPr/>
        <p:nvPr/>
      </p:nvGrpSpPr>
      <p:grpSpPr>
        <a:xfrm>
          <a:off x="0" y="0"/>
          <a:ext cx="0" cy="0"/>
          <a:chOff x="0" y="0"/>
          <a:chExt cx="0" cy="0"/>
        </a:xfrm>
      </p:grpSpPr>
      <p:sp>
        <p:nvSpPr>
          <p:cNvPr id="34" name="Google Shape;34;p7"/>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 name="Google Shape;35;p7"/>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6" name="Google Shape;36;p7"/>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37" name="Google Shape;37;p7"/>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 name="Google Shape;40;p7"/>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15" name="Shape 315"/>
        <p:cNvGrpSpPr/>
        <p:nvPr/>
      </p:nvGrpSpPr>
      <p:grpSpPr>
        <a:xfrm>
          <a:off x="0" y="0"/>
          <a:ext cx="0" cy="0"/>
          <a:chOff x="0" y="0"/>
          <a:chExt cx="0" cy="0"/>
        </a:xfrm>
      </p:grpSpPr>
      <p:sp>
        <p:nvSpPr>
          <p:cNvPr id="316" name="Google Shape;316;p62"/>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7" name="Google Shape;317;p62"/>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8" name="Google Shape;318;p6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9" name="Google Shape;319;p62"/>
          <p:cNvPicPr preferRelativeResize="0"/>
          <p:nvPr/>
        </p:nvPicPr>
        <p:blipFill>
          <a:blip r:embed="rId2">
            <a:alphaModFix/>
          </a:blip>
          <a:stretch>
            <a:fillRect/>
          </a:stretch>
        </p:blipFill>
        <p:spPr>
          <a:xfrm>
            <a:off x="542450" y="4940579"/>
            <a:ext cx="8202169" cy="9043"/>
          </a:xfrm>
          <a:prstGeom prst="rect">
            <a:avLst/>
          </a:prstGeom>
          <a:noFill/>
          <a:ln>
            <a:noFill/>
          </a:ln>
        </p:spPr>
      </p:pic>
      <p:pic>
        <p:nvPicPr>
          <p:cNvPr id="320" name="Google Shape;320;p62"/>
          <p:cNvPicPr preferRelativeResize="0"/>
          <p:nvPr/>
        </p:nvPicPr>
        <p:blipFill rotWithShape="1">
          <a:blip r:embed="rId3">
            <a:alphaModFix/>
          </a:blip>
          <a:srcRect b="0" l="4306" r="0" t="0"/>
          <a:stretch/>
        </p:blipFill>
        <p:spPr>
          <a:xfrm>
            <a:off x="0" y="-5075"/>
            <a:ext cx="9143998" cy="514350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2_1">
    <p:bg>
      <p:bgPr>
        <a:gradFill>
          <a:gsLst>
            <a:gs pos="0">
              <a:srgbClr val="CED9FF">
                <a:alpha val="30196"/>
              </a:srgbClr>
            </a:gs>
            <a:gs pos="100000">
              <a:schemeClr val="lt1"/>
            </a:gs>
          </a:gsLst>
          <a:lin ang="18900044" scaled="0"/>
        </a:gradFill>
      </p:bgPr>
    </p:bg>
    <p:spTree>
      <p:nvGrpSpPr>
        <p:cNvPr id="321" name="Shape 321"/>
        <p:cNvGrpSpPr/>
        <p:nvPr/>
      </p:nvGrpSpPr>
      <p:grpSpPr>
        <a:xfrm>
          <a:off x="0" y="0"/>
          <a:ext cx="0" cy="0"/>
          <a:chOff x="0" y="0"/>
          <a:chExt cx="0" cy="0"/>
        </a:xfrm>
      </p:grpSpPr>
      <p:sp>
        <p:nvSpPr>
          <p:cNvPr id="322" name="Google Shape;322;p63"/>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3" name="Google Shape;323;p63"/>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4" name="Google Shape;324;p6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5" name="Google Shape;325;p63"/>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2_1_1">
    <p:bg>
      <p:bgPr>
        <a:gradFill>
          <a:gsLst>
            <a:gs pos="0">
              <a:srgbClr val="B3FEF7">
                <a:alpha val="30196"/>
              </a:srgbClr>
            </a:gs>
            <a:gs pos="100000">
              <a:schemeClr val="lt1"/>
            </a:gs>
          </a:gsLst>
          <a:lin ang="18900044" scaled="0"/>
        </a:gradFill>
      </p:bgPr>
    </p:bg>
    <p:spTree>
      <p:nvGrpSpPr>
        <p:cNvPr id="326" name="Shape 326"/>
        <p:cNvGrpSpPr/>
        <p:nvPr/>
      </p:nvGrpSpPr>
      <p:grpSpPr>
        <a:xfrm>
          <a:off x="0" y="0"/>
          <a:ext cx="0" cy="0"/>
          <a:chOff x="0" y="0"/>
          <a:chExt cx="0" cy="0"/>
        </a:xfrm>
      </p:grpSpPr>
      <p:sp>
        <p:nvSpPr>
          <p:cNvPr id="327" name="Google Shape;327;p64"/>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 name="Google Shape;328;p64"/>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9" name="Google Shape;329;p6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0" name="Google Shape;330;p64"/>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1">
    <p:spTree>
      <p:nvGrpSpPr>
        <p:cNvPr id="331" name="Shape 331"/>
        <p:cNvGrpSpPr/>
        <p:nvPr/>
      </p:nvGrpSpPr>
      <p:grpSpPr>
        <a:xfrm>
          <a:off x="0" y="0"/>
          <a:ext cx="0" cy="0"/>
          <a:chOff x="0" y="0"/>
          <a:chExt cx="0" cy="0"/>
        </a:xfrm>
      </p:grpSpPr>
      <p:sp>
        <p:nvSpPr>
          <p:cNvPr id="332" name="Google Shape;332;p65"/>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3" name="Google Shape;333;p65"/>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4" name="Google Shape;334;p6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6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7" name="Google Shape;337;p6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8" name="Google Shape;338;p66"/>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 name="Shape 339"/>
        <p:cNvGrpSpPr/>
        <p:nvPr/>
      </p:nvGrpSpPr>
      <p:grpSpPr>
        <a:xfrm>
          <a:off x="0" y="0"/>
          <a:ext cx="0" cy="0"/>
          <a:chOff x="0" y="0"/>
          <a:chExt cx="0" cy="0"/>
        </a:xfrm>
      </p:grpSpPr>
      <p:sp>
        <p:nvSpPr>
          <p:cNvPr id="340" name="Google Shape;340;p67"/>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1" name="Google Shape;341;p6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2" name="Shape 342"/>
        <p:cNvGrpSpPr/>
        <p:nvPr/>
      </p:nvGrpSpPr>
      <p:grpSpPr>
        <a:xfrm>
          <a:off x="0" y="0"/>
          <a:ext cx="0" cy="0"/>
          <a:chOff x="0" y="0"/>
          <a:chExt cx="0" cy="0"/>
        </a:xfrm>
      </p:grpSpPr>
      <p:sp>
        <p:nvSpPr>
          <p:cNvPr id="343" name="Google Shape;343;p68"/>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4" name="Google Shape;344;p68"/>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5" name="Google Shape;345;p6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6" name="Shape 346"/>
        <p:cNvGrpSpPr/>
        <p:nvPr/>
      </p:nvGrpSpPr>
      <p:grpSpPr>
        <a:xfrm>
          <a:off x="0" y="0"/>
          <a:ext cx="0" cy="0"/>
          <a:chOff x="0" y="0"/>
          <a:chExt cx="0" cy="0"/>
        </a:xfrm>
      </p:grpSpPr>
      <p:sp>
        <p:nvSpPr>
          <p:cNvPr id="347" name="Google Shape;347;p69"/>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8" name="Google Shape;348;p6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9" name="Shape 349"/>
        <p:cNvGrpSpPr/>
        <p:nvPr/>
      </p:nvGrpSpPr>
      <p:grpSpPr>
        <a:xfrm>
          <a:off x="0" y="0"/>
          <a:ext cx="0" cy="0"/>
          <a:chOff x="0" y="0"/>
          <a:chExt cx="0" cy="0"/>
        </a:xfrm>
      </p:grpSpPr>
      <p:sp>
        <p:nvSpPr>
          <p:cNvPr id="350" name="Google Shape;350;p7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0"/>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2" name="Google Shape;352;p70"/>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3" name="Google Shape;353;p70"/>
          <p:cNvSpPr txBox="1"/>
          <p:nvPr>
            <p:ph idx="2" type="body"/>
          </p:nvPr>
        </p:nvSpPr>
        <p:spPr>
          <a:xfrm>
            <a:off x="4939500" y="724075"/>
            <a:ext cx="3837000" cy="3695100"/>
          </a:xfrm>
          <a:prstGeom prst="rect">
            <a:avLst/>
          </a:prstGeom>
        </p:spPr>
        <p:txBody>
          <a:bodyPr anchorCtr="0" anchor="ctr"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4" name="Google Shape;354;p7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5" name="Shape 355"/>
        <p:cNvGrpSpPr/>
        <p:nvPr/>
      </p:nvGrpSpPr>
      <p:grpSpPr>
        <a:xfrm>
          <a:off x="0" y="0"/>
          <a:ext cx="0" cy="0"/>
          <a:chOff x="0" y="0"/>
          <a:chExt cx="0" cy="0"/>
        </a:xfrm>
      </p:grpSpPr>
      <p:sp>
        <p:nvSpPr>
          <p:cNvPr id="356" name="Google Shape;356;p71"/>
          <p:cNvSpPr txBox="1"/>
          <p:nvPr>
            <p:ph idx="1" type="body"/>
          </p:nvPr>
        </p:nvSpPr>
        <p:spPr>
          <a:xfrm>
            <a:off x="311700" y="4230575"/>
            <a:ext cx="5998800" cy="605100"/>
          </a:xfrm>
          <a:prstGeom prst="rect">
            <a:avLst/>
          </a:prstGeom>
        </p:spPr>
        <p:txBody>
          <a:bodyPr anchorCtr="0" anchor="ctr" bIns="0" lIns="0" spcFirstLastPara="1" rIns="0" wrap="square" tIns="0">
            <a:spAutoFit/>
          </a:bodyPr>
          <a:lstStyle>
            <a:lvl1pPr indent="-228600" lvl="0" marL="457200">
              <a:lnSpc>
                <a:spcPct val="100000"/>
              </a:lnSpc>
              <a:spcBef>
                <a:spcPts val="0"/>
              </a:spcBef>
              <a:spcAft>
                <a:spcPts val="0"/>
              </a:spcAft>
              <a:buSzPts val="1800"/>
              <a:buNone/>
              <a:defRPr/>
            </a:lvl1pPr>
          </a:lstStyle>
          <a:p/>
        </p:txBody>
      </p:sp>
      <p:sp>
        <p:nvSpPr>
          <p:cNvPr id="357" name="Google Shape;357;p7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p:cSld name="SECTION_HEADER_1_1">
    <p:bg>
      <p:bgPr>
        <a:gradFill>
          <a:gsLst>
            <a:gs pos="0">
              <a:srgbClr val="E9EEFF"/>
            </a:gs>
            <a:gs pos="100000">
              <a:srgbClr val="AFC1FF"/>
            </a:gs>
          </a:gsLst>
          <a:lin ang="18900044" scaled="0"/>
        </a:gradFill>
      </p:bgPr>
    </p:bg>
    <p:spTree>
      <p:nvGrpSpPr>
        <p:cNvPr id="41" name="Shape 41"/>
        <p:cNvGrpSpPr/>
        <p:nvPr/>
      </p:nvGrpSpPr>
      <p:grpSpPr>
        <a:xfrm>
          <a:off x="0" y="0"/>
          <a:ext cx="0" cy="0"/>
          <a:chOff x="0" y="0"/>
          <a:chExt cx="0" cy="0"/>
        </a:xfrm>
      </p:grpSpPr>
      <p:sp>
        <p:nvSpPr>
          <p:cNvPr id="42" name="Google Shape;42;p8"/>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 name="Google Shape;43;p8"/>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4" name="Google Shape;44;p8"/>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5" name="Google Shape;45;p8"/>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46" name="Google Shape;46;p8"/>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8" name="Shape 358"/>
        <p:cNvGrpSpPr/>
        <p:nvPr/>
      </p:nvGrpSpPr>
      <p:grpSpPr>
        <a:xfrm>
          <a:off x="0" y="0"/>
          <a:ext cx="0" cy="0"/>
          <a:chOff x="0" y="0"/>
          <a:chExt cx="0" cy="0"/>
        </a:xfrm>
      </p:grpSpPr>
      <p:sp>
        <p:nvSpPr>
          <p:cNvPr id="359" name="Google Shape;359;p72"/>
          <p:cNvSpPr txBox="1"/>
          <p:nvPr>
            <p:ph hasCustomPrompt="1" type="title"/>
          </p:nvPr>
        </p:nvSpPr>
        <p:spPr>
          <a:xfrm>
            <a:off x="311700" y="1106125"/>
            <a:ext cx="8520600" cy="1963500"/>
          </a:xfrm>
          <a:prstGeom prst="rect">
            <a:avLst/>
          </a:prstGeom>
        </p:spPr>
        <p:txBody>
          <a:bodyPr anchorCtr="0" anchor="b" bIns="0" lIns="0" spcFirstLastPara="1" rIns="0" wrap="square" tIns="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0" name="Google Shape;360;p72"/>
          <p:cNvSpPr txBox="1"/>
          <p:nvPr>
            <p:ph idx="1" type="body"/>
          </p:nvPr>
        </p:nvSpPr>
        <p:spPr>
          <a:xfrm>
            <a:off x="311700" y="3152225"/>
            <a:ext cx="8520600" cy="1300800"/>
          </a:xfrm>
          <a:prstGeom prst="rect">
            <a:avLst/>
          </a:prstGeom>
        </p:spPr>
        <p:txBody>
          <a:bodyPr anchorCtr="0" anchor="t" bIns="0" lIns="0" spcFirstLastPara="1" rIns="0" wrap="square" tIns="0">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61" name="Google Shape;361;p7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2" name="Shape 362"/>
        <p:cNvGrpSpPr/>
        <p:nvPr/>
      </p:nvGrpSpPr>
      <p:grpSpPr>
        <a:xfrm>
          <a:off x="0" y="0"/>
          <a:ext cx="0" cy="0"/>
          <a:chOff x="0" y="0"/>
          <a:chExt cx="0" cy="0"/>
        </a:xfrm>
      </p:grpSpPr>
      <p:sp>
        <p:nvSpPr>
          <p:cNvPr id="363" name="Google Shape;363;p7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2">
    <p:spTree>
      <p:nvGrpSpPr>
        <p:cNvPr id="364" name="Shape 364"/>
        <p:cNvGrpSpPr/>
        <p:nvPr/>
      </p:nvGrpSpPr>
      <p:grpSpPr>
        <a:xfrm>
          <a:off x="0" y="0"/>
          <a:ext cx="0" cy="0"/>
          <a:chOff x="0" y="0"/>
          <a:chExt cx="0" cy="0"/>
        </a:xfrm>
      </p:grpSpPr>
      <p:pic>
        <p:nvPicPr>
          <p:cNvPr id="365" name="Google Shape;365;p74"/>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366" name="Shape 366"/>
        <p:cNvGrpSpPr/>
        <p:nvPr/>
      </p:nvGrpSpPr>
      <p:grpSpPr>
        <a:xfrm>
          <a:off x="0" y="0"/>
          <a:ext cx="0" cy="0"/>
          <a:chOff x="0" y="0"/>
          <a:chExt cx="0" cy="0"/>
        </a:xfrm>
      </p:grpSpPr>
      <p:sp>
        <p:nvSpPr>
          <p:cNvPr id="367" name="Google Shape;367;p75"/>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8" name="Google Shape;368;p75"/>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9" name="Google Shape;369;p75"/>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75"/>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371" name="Google Shape;371;p75"/>
          <p:cNvSpPr txBox="1"/>
          <p:nvPr>
            <p:ph idx="2" type="title"/>
          </p:nvPr>
        </p:nvSpPr>
        <p:spPr>
          <a:xfrm>
            <a:off x="0" y="2673200"/>
            <a:ext cx="8520600" cy="841800"/>
          </a:xfrm>
          <a:prstGeom prst="rect">
            <a:avLst/>
          </a:prstGeom>
        </p:spPr>
        <p:txBody>
          <a:bodyPr anchorCtr="0" anchor="ctr" bIns="91425" lIns="457200" spcFirstLastPara="1" rIns="91425" wrap="square" tIns="91425">
            <a:spAutoFit/>
          </a:bodyPr>
          <a:lstStyle>
            <a:lvl1pPr lvl="0">
              <a:spcBef>
                <a:spcPts val="0"/>
              </a:spcBef>
              <a:spcAft>
                <a:spcPts val="0"/>
              </a:spcAft>
              <a:buClr>
                <a:schemeClr val="lt1"/>
              </a:buClr>
              <a:buSzPts val="7200"/>
              <a:buFont typeface="Poppins Medium"/>
              <a:buNone/>
              <a:defRPr sz="7200">
                <a:solidFill>
                  <a:schemeClr val="lt1"/>
                </a:solidFill>
                <a:latin typeface="Poppins Medium"/>
                <a:ea typeface="Poppins Medium"/>
                <a:cs typeface="Poppins Medium"/>
                <a:sym typeface="Poppins Medium"/>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Light">
  <p:cSld name="TITLE_1_2">
    <p:bg>
      <p:bgPr>
        <a:gradFill>
          <a:gsLst>
            <a:gs pos="0">
              <a:srgbClr val="DDFFFC"/>
            </a:gs>
            <a:gs pos="100000">
              <a:srgbClr val="36DBCB"/>
            </a:gs>
          </a:gsLst>
          <a:lin ang="18900044" scaled="0"/>
        </a:gradFill>
      </p:bgPr>
    </p:bg>
    <p:spTree>
      <p:nvGrpSpPr>
        <p:cNvPr id="372" name="Shape 372"/>
        <p:cNvGrpSpPr/>
        <p:nvPr/>
      </p:nvGrpSpPr>
      <p:grpSpPr>
        <a:xfrm>
          <a:off x="0" y="0"/>
          <a:ext cx="0" cy="0"/>
          <a:chOff x="0" y="0"/>
          <a:chExt cx="0" cy="0"/>
        </a:xfrm>
      </p:grpSpPr>
      <p:pic>
        <p:nvPicPr>
          <p:cNvPr id="373" name="Google Shape;373;p76"/>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374" name="Google Shape;374;p76"/>
          <p:cNvPicPr preferRelativeResize="0"/>
          <p:nvPr/>
        </p:nvPicPr>
        <p:blipFill rotWithShape="1">
          <a:blip r:embed="rId2">
            <a:alphaModFix/>
          </a:blip>
          <a:srcRect b="30182" l="6507" r="0" t="0"/>
          <a:stretch/>
        </p:blipFill>
        <p:spPr>
          <a:xfrm rot="10800000">
            <a:off x="4728600" y="-9926"/>
            <a:ext cx="4415400" cy="3591099"/>
          </a:xfrm>
          <a:prstGeom prst="rect">
            <a:avLst/>
          </a:prstGeom>
          <a:noFill/>
          <a:ln>
            <a:noFill/>
          </a:ln>
        </p:spPr>
      </p:pic>
      <p:sp>
        <p:nvSpPr>
          <p:cNvPr id="375" name="Google Shape;375;p76"/>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76" name="Google Shape;376;p76"/>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377" name="Google Shape;377;p76"/>
          <p:cNvSpPr txBox="1"/>
          <p:nvPr>
            <p:ph idx="2"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8" name="Google Shape;378;p76"/>
          <p:cNvSpPr/>
          <p:nvPr>
            <p:ph idx="3" type="pic"/>
          </p:nvPr>
        </p:nvSpPr>
        <p:spPr>
          <a:xfrm>
            <a:off x="4424525" y="334300"/>
            <a:ext cx="4415400" cy="4474800"/>
          </a:xfrm>
          <a:prstGeom prst="rect">
            <a:avLst/>
          </a:prstGeom>
          <a:noFill/>
          <a:ln>
            <a:noFill/>
          </a:ln>
        </p:spPr>
      </p:sp>
      <p:pic>
        <p:nvPicPr>
          <p:cNvPr id="379" name="Google Shape;379;p76"/>
          <p:cNvPicPr preferRelativeResize="0"/>
          <p:nvPr/>
        </p:nvPicPr>
        <p:blipFill>
          <a:blip r:embed="rId3">
            <a:alphaModFix/>
          </a:blip>
          <a:stretch>
            <a:fillRect/>
          </a:stretch>
        </p:blipFill>
        <p:spPr>
          <a:xfrm>
            <a:off x="426475" y="390812"/>
            <a:ext cx="1112900" cy="1821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Light">
  <p:cSld name="CUSTOM_2_1">
    <p:bg>
      <p:bgPr>
        <a:gradFill>
          <a:gsLst>
            <a:gs pos="0">
              <a:srgbClr val="DDFFFC"/>
            </a:gs>
            <a:gs pos="50000">
              <a:srgbClr val="DDFFFC"/>
            </a:gs>
            <a:gs pos="100000">
              <a:srgbClr val="36DBCB"/>
            </a:gs>
          </a:gsLst>
          <a:lin ang="18900044" scaled="0"/>
        </a:gradFill>
      </p:bgPr>
    </p:bg>
    <p:spTree>
      <p:nvGrpSpPr>
        <p:cNvPr id="380" name="Shape 380"/>
        <p:cNvGrpSpPr/>
        <p:nvPr/>
      </p:nvGrpSpPr>
      <p:grpSpPr>
        <a:xfrm>
          <a:off x="0" y="0"/>
          <a:ext cx="0" cy="0"/>
          <a:chOff x="0" y="0"/>
          <a:chExt cx="0" cy="0"/>
        </a:xfrm>
      </p:grpSpPr>
      <p:pic>
        <p:nvPicPr>
          <p:cNvPr id="381" name="Google Shape;381;p77"/>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382" name="Google Shape;382;p7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383" name="Google Shape;383;p77"/>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84" name="Google Shape;384;p77"/>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85" name="Google Shape;385;p77"/>
          <p:cNvPicPr preferRelativeResize="0"/>
          <p:nvPr/>
        </p:nvPicPr>
        <p:blipFill>
          <a:blip r:embed="rId3">
            <a:alphaModFix/>
          </a:blip>
          <a:stretch>
            <a:fillRect/>
          </a:stretch>
        </p:blipFill>
        <p:spPr>
          <a:xfrm>
            <a:off x="2746272" y="1761925"/>
            <a:ext cx="3499050" cy="57269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386" name="Shape 386"/>
        <p:cNvGrpSpPr/>
        <p:nvPr/>
      </p:nvGrpSpPr>
      <p:grpSpPr>
        <a:xfrm>
          <a:off x="0" y="0"/>
          <a:ext cx="0" cy="0"/>
          <a:chOff x="0" y="0"/>
          <a:chExt cx="0" cy="0"/>
        </a:xfrm>
      </p:grpSpPr>
      <p:cxnSp>
        <p:nvCxnSpPr>
          <p:cNvPr id="387" name="Google Shape;387;p78"/>
          <p:cNvCxnSpPr>
            <a:stCxn id="388" idx="0"/>
            <a:endCxn id="389"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78"/>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1" name="Google Shape;391;p7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92" name="Google Shape;392;p7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388" name="Google Shape;388;p78"/>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01</a:t>
            </a:r>
            <a:endParaRPr sz="1600">
              <a:latin typeface="Poppins"/>
              <a:ea typeface="Poppins"/>
              <a:cs typeface="Poppins"/>
              <a:sym typeface="Poppins"/>
            </a:endParaRPr>
          </a:p>
        </p:txBody>
      </p:sp>
      <p:sp>
        <p:nvSpPr>
          <p:cNvPr id="393" name="Google Shape;393;p78"/>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02</a:t>
            </a:r>
            <a:endParaRPr sz="1600">
              <a:latin typeface="Poppins"/>
              <a:ea typeface="Poppins"/>
              <a:cs typeface="Poppins"/>
              <a:sym typeface="Poppins"/>
            </a:endParaRPr>
          </a:p>
        </p:txBody>
      </p:sp>
      <p:sp>
        <p:nvSpPr>
          <p:cNvPr id="394" name="Google Shape;394;p78"/>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03</a:t>
            </a:r>
            <a:endParaRPr sz="1600">
              <a:latin typeface="Poppins"/>
              <a:ea typeface="Poppins"/>
              <a:cs typeface="Poppins"/>
              <a:sym typeface="Poppins"/>
            </a:endParaRPr>
          </a:p>
        </p:txBody>
      </p:sp>
      <p:sp>
        <p:nvSpPr>
          <p:cNvPr id="395" name="Google Shape;395;p78"/>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04</a:t>
            </a:r>
            <a:endParaRPr sz="1600">
              <a:latin typeface="Poppins"/>
              <a:ea typeface="Poppins"/>
              <a:cs typeface="Poppins"/>
              <a:sym typeface="Poppins"/>
            </a:endParaRPr>
          </a:p>
        </p:txBody>
      </p:sp>
      <p:sp>
        <p:nvSpPr>
          <p:cNvPr id="389" name="Google Shape;389;p78"/>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05</a:t>
            </a:r>
            <a:endParaRPr sz="1600">
              <a:latin typeface="Poppins"/>
              <a:ea typeface="Poppins"/>
              <a:cs typeface="Poppins"/>
              <a:sym typeface="Poppins"/>
            </a:endParaRPr>
          </a:p>
        </p:txBody>
      </p:sp>
      <p:sp>
        <p:nvSpPr>
          <p:cNvPr id="396" name="Google Shape;396;p78"/>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397" name="Google Shape;397;p78"/>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8" name="Google Shape;398;p78"/>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399" name="Google Shape;399;p78"/>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0" name="Google Shape;400;p78"/>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1" name="Google Shape;401;p78"/>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2" name="Google Shape;402;p78"/>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3" name="Google Shape;403;p78"/>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4" name="Google Shape;404;p78"/>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5" name="Google Shape;405;p78"/>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6" name="Google Shape;406;p78"/>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0">
    <p:spTree>
      <p:nvGrpSpPr>
        <p:cNvPr id="407" name="Shape 407"/>
        <p:cNvGrpSpPr/>
        <p:nvPr/>
      </p:nvGrpSpPr>
      <p:grpSpPr>
        <a:xfrm>
          <a:off x="0" y="0"/>
          <a:ext cx="0" cy="0"/>
          <a:chOff x="0" y="0"/>
          <a:chExt cx="0" cy="0"/>
        </a:xfrm>
      </p:grpSpPr>
      <p:cxnSp>
        <p:nvCxnSpPr>
          <p:cNvPr id="408" name="Google Shape;408;p79"/>
          <p:cNvCxnSpPr>
            <a:stCxn id="409" idx="0"/>
            <a:endCxn id="410"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411" name="Google Shape;411;p79"/>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2" name="Google Shape;412;p7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13" name="Google Shape;413;p79"/>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09" name="Google Shape;409;p79"/>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4" name="Google Shape;414;p79"/>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5" name="Google Shape;415;p79"/>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6" name="Google Shape;416;p79"/>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0" name="Google Shape;410;p79"/>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7" name="Google Shape;417;p79"/>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18" name="Google Shape;418;p79"/>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79"/>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0" name="Google Shape;420;p79"/>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79"/>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2" name="Google Shape;422;p79"/>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3" name="Google Shape;423;p79"/>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4" name="Google Shape;424;p79"/>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5" name="Google Shape;425;p79"/>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6" name="Google Shape;426;p79"/>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7" name="Google Shape;427;p79"/>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8" name="Google Shape;428;p79"/>
          <p:cNvSpPr txBox="1"/>
          <p:nvPr/>
        </p:nvSpPr>
        <p:spPr>
          <a:xfrm>
            <a:off x="3904950" y="656825"/>
            <a:ext cx="57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29" name="Google Shape;429;p79"/>
          <p:cNvSpPr txBox="1"/>
          <p:nvPr>
            <p:ph idx="15" type="body"/>
          </p:nvPr>
        </p:nvSpPr>
        <p:spPr>
          <a:xfrm>
            <a:off x="3905025" y="583000"/>
            <a:ext cx="578700" cy="578700"/>
          </a:xfrm>
          <a:prstGeom prst="rect">
            <a:avLst/>
          </a:prstGeom>
        </p:spPr>
        <p:txBody>
          <a:bodyPr anchorCtr="0" anchor="ctr" bIns="0" lIns="0" spcFirstLastPara="1" rIns="0" wrap="square" tIns="0">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30200" lvl="4" marL="2286000" algn="ctr">
              <a:spcBef>
                <a:spcPts val="0"/>
              </a:spcBef>
              <a:spcAft>
                <a:spcPts val="0"/>
              </a:spcAft>
              <a:buSzPts val="1600"/>
              <a:buChar char="○"/>
              <a:defRPr sz="1600"/>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hree">
  <p:cSld name="CUSTOM_1">
    <p:spTree>
      <p:nvGrpSpPr>
        <p:cNvPr id="430" name="Shape 430"/>
        <p:cNvGrpSpPr/>
        <p:nvPr/>
      </p:nvGrpSpPr>
      <p:grpSpPr>
        <a:xfrm>
          <a:off x="0" y="0"/>
          <a:ext cx="0" cy="0"/>
          <a:chOff x="0" y="0"/>
          <a:chExt cx="0" cy="0"/>
        </a:xfrm>
      </p:grpSpPr>
      <p:sp>
        <p:nvSpPr>
          <p:cNvPr id="431" name="Google Shape;431;p80"/>
          <p:cNvSpPr/>
          <p:nvPr/>
        </p:nvSpPr>
        <p:spPr>
          <a:xfrm>
            <a:off x="0" y="-9350"/>
            <a:ext cx="9153300" cy="51528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2" name="Google Shape;432;p80"/>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3" name="Google Shape;433;p80"/>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34" name="Google Shape;434;p80"/>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35" name="Google Shape;435;p80"/>
          <p:cNvSpPr/>
          <p:nvPr/>
        </p:nvSpPr>
        <p:spPr>
          <a:xfrm>
            <a:off x="110672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6" name="Google Shape;436;p80"/>
          <p:cNvSpPr/>
          <p:nvPr/>
        </p:nvSpPr>
        <p:spPr>
          <a:xfrm>
            <a:off x="38326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7" name="Google Shape;437;p80"/>
          <p:cNvSpPr/>
          <p:nvPr/>
        </p:nvSpPr>
        <p:spPr>
          <a:xfrm>
            <a:off x="655569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8" name="Google Shape;438;p80"/>
          <p:cNvSpPr/>
          <p:nvPr>
            <p:ph idx="2" type="pic"/>
          </p:nvPr>
        </p:nvSpPr>
        <p:spPr>
          <a:xfrm>
            <a:off x="1107800" y="1522000"/>
            <a:ext cx="1480500" cy="1480500"/>
          </a:xfrm>
          <a:prstGeom prst="ellipse">
            <a:avLst/>
          </a:prstGeom>
          <a:noFill/>
          <a:ln>
            <a:noFill/>
          </a:ln>
        </p:spPr>
      </p:sp>
      <p:sp>
        <p:nvSpPr>
          <p:cNvPr id="439" name="Google Shape;439;p80"/>
          <p:cNvSpPr/>
          <p:nvPr>
            <p:ph idx="3" type="pic"/>
          </p:nvPr>
        </p:nvSpPr>
        <p:spPr>
          <a:xfrm>
            <a:off x="3831750" y="1522000"/>
            <a:ext cx="1480500" cy="1480500"/>
          </a:xfrm>
          <a:prstGeom prst="ellipse">
            <a:avLst/>
          </a:prstGeom>
          <a:noFill/>
          <a:ln>
            <a:noFill/>
          </a:ln>
        </p:spPr>
      </p:sp>
      <p:sp>
        <p:nvSpPr>
          <p:cNvPr id="440" name="Google Shape;440;p80"/>
          <p:cNvSpPr/>
          <p:nvPr>
            <p:ph idx="4" type="pic"/>
          </p:nvPr>
        </p:nvSpPr>
        <p:spPr>
          <a:xfrm>
            <a:off x="6555700" y="1522000"/>
            <a:ext cx="1480500" cy="1480500"/>
          </a:xfrm>
          <a:prstGeom prst="ellipse">
            <a:avLst/>
          </a:prstGeom>
          <a:noFill/>
          <a:ln>
            <a:noFill/>
          </a:ln>
        </p:spPr>
      </p:sp>
      <p:sp>
        <p:nvSpPr>
          <p:cNvPr id="441" name="Google Shape;441;p80"/>
          <p:cNvSpPr txBox="1"/>
          <p:nvPr>
            <p:ph idx="1" type="subTitle"/>
          </p:nvPr>
        </p:nvSpPr>
        <p:spPr>
          <a:xfrm>
            <a:off x="5694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80"/>
          <p:cNvSpPr txBox="1"/>
          <p:nvPr>
            <p:ph idx="5" type="subTitle"/>
          </p:nvPr>
        </p:nvSpPr>
        <p:spPr>
          <a:xfrm>
            <a:off x="332445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80"/>
          <p:cNvSpPr txBox="1"/>
          <p:nvPr>
            <p:ph idx="6" type="subTitle"/>
          </p:nvPr>
        </p:nvSpPr>
        <p:spPr>
          <a:xfrm>
            <a:off x="60484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80"/>
          <p:cNvSpPr txBox="1"/>
          <p:nvPr>
            <p:ph idx="7" type="body"/>
          </p:nvPr>
        </p:nvSpPr>
        <p:spPr>
          <a:xfrm>
            <a:off x="56945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5" name="Google Shape;445;p80"/>
          <p:cNvSpPr txBox="1"/>
          <p:nvPr>
            <p:ph idx="8" type="body"/>
          </p:nvPr>
        </p:nvSpPr>
        <p:spPr>
          <a:xfrm>
            <a:off x="33337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6" name="Google Shape;446;p80"/>
          <p:cNvSpPr txBox="1"/>
          <p:nvPr>
            <p:ph idx="9" type="body"/>
          </p:nvPr>
        </p:nvSpPr>
        <p:spPr>
          <a:xfrm>
            <a:off x="60484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7" name="Google Shape;447;p80"/>
          <p:cNvSpPr/>
          <p:nvPr>
            <p:ph idx="13" type="pic"/>
          </p:nvPr>
        </p:nvSpPr>
        <p:spPr>
          <a:xfrm>
            <a:off x="1252700" y="4081450"/>
            <a:ext cx="1190700" cy="261900"/>
          </a:xfrm>
          <a:prstGeom prst="rect">
            <a:avLst/>
          </a:prstGeom>
          <a:noFill/>
          <a:ln>
            <a:noFill/>
          </a:ln>
        </p:spPr>
      </p:sp>
      <p:sp>
        <p:nvSpPr>
          <p:cNvPr id="448" name="Google Shape;448;p80"/>
          <p:cNvSpPr/>
          <p:nvPr>
            <p:ph idx="14" type="pic"/>
          </p:nvPr>
        </p:nvSpPr>
        <p:spPr>
          <a:xfrm>
            <a:off x="3985975" y="4081450"/>
            <a:ext cx="1190700" cy="261900"/>
          </a:xfrm>
          <a:prstGeom prst="rect">
            <a:avLst/>
          </a:prstGeom>
          <a:noFill/>
          <a:ln>
            <a:noFill/>
          </a:ln>
        </p:spPr>
      </p:sp>
      <p:sp>
        <p:nvSpPr>
          <p:cNvPr id="449" name="Google Shape;449;p80"/>
          <p:cNvSpPr/>
          <p:nvPr>
            <p:ph idx="15" type="pic"/>
          </p:nvPr>
        </p:nvSpPr>
        <p:spPr>
          <a:xfrm>
            <a:off x="6700600" y="4081450"/>
            <a:ext cx="1190700" cy="2619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and Speakers">
  <p:cSld name="CUSTOM_6">
    <p:spTree>
      <p:nvGrpSpPr>
        <p:cNvPr id="450" name="Shape 450"/>
        <p:cNvGrpSpPr/>
        <p:nvPr/>
      </p:nvGrpSpPr>
      <p:grpSpPr>
        <a:xfrm>
          <a:off x="0" y="0"/>
          <a:ext cx="0" cy="0"/>
          <a:chOff x="0" y="0"/>
          <a:chExt cx="0" cy="0"/>
        </a:xfrm>
      </p:grpSpPr>
      <p:sp>
        <p:nvSpPr>
          <p:cNvPr id="451" name="Google Shape;451;p81"/>
          <p:cNvSpPr/>
          <p:nvPr/>
        </p:nvSpPr>
        <p:spPr>
          <a:xfrm rot="-5400000">
            <a:off x="-848313" y="838398"/>
            <a:ext cx="5149440" cy="345281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2" name="Google Shape;452;p81"/>
          <p:cNvSpPr txBox="1"/>
          <p:nvPr>
            <p:ph type="title"/>
          </p:nvPr>
        </p:nvSpPr>
        <p:spPr>
          <a:xfrm>
            <a:off x="311700" y="1626125"/>
            <a:ext cx="22581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53" name="Google Shape;453;p8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54" name="Google Shape;454;p81"/>
          <p:cNvSpPr txBox="1"/>
          <p:nvPr>
            <p:ph idx="1" type="body"/>
          </p:nvPr>
        </p:nvSpPr>
        <p:spPr>
          <a:xfrm>
            <a:off x="294750" y="2421325"/>
            <a:ext cx="2292000" cy="1478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5" name="Google Shape;455;p81"/>
          <p:cNvSpPr/>
          <p:nvPr/>
        </p:nvSpPr>
        <p:spPr>
          <a:xfrm>
            <a:off x="41229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6" name="Google Shape;456;p81"/>
          <p:cNvSpPr/>
          <p:nvPr>
            <p:ph idx="2" type="pic"/>
          </p:nvPr>
        </p:nvSpPr>
        <p:spPr>
          <a:xfrm>
            <a:off x="4124050" y="1154125"/>
            <a:ext cx="1480500" cy="1480500"/>
          </a:xfrm>
          <a:prstGeom prst="ellipse">
            <a:avLst/>
          </a:prstGeom>
          <a:noFill/>
          <a:ln>
            <a:noFill/>
          </a:ln>
        </p:spPr>
      </p:sp>
      <p:sp>
        <p:nvSpPr>
          <p:cNvPr id="457" name="Google Shape;457;p81"/>
          <p:cNvSpPr txBox="1"/>
          <p:nvPr>
            <p:ph idx="3" type="subTitle"/>
          </p:nvPr>
        </p:nvSpPr>
        <p:spPr>
          <a:xfrm>
            <a:off x="35857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8" name="Google Shape;458;p81"/>
          <p:cNvSpPr txBox="1"/>
          <p:nvPr>
            <p:ph idx="4" type="body"/>
          </p:nvPr>
        </p:nvSpPr>
        <p:spPr>
          <a:xfrm>
            <a:off x="35857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59" name="Google Shape;459;p81"/>
          <p:cNvSpPr/>
          <p:nvPr>
            <p:ph idx="5" type="pic"/>
          </p:nvPr>
        </p:nvSpPr>
        <p:spPr>
          <a:xfrm>
            <a:off x="4268950" y="3713575"/>
            <a:ext cx="1190700" cy="261900"/>
          </a:xfrm>
          <a:prstGeom prst="rect">
            <a:avLst/>
          </a:prstGeom>
          <a:noFill/>
          <a:ln>
            <a:noFill/>
          </a:ln>
        </p:spPr>
      </p:sp>
      <p:sp>
        <p:nvSpPr>
          <p:cNvPr id="460" name="Google Shape;460;p81"/>
          <p:cNvSpPr/>
          <p:nvPr/>
        </p:nvSpPr>
        <p:spPr>
          <a:xfrm>
            <a:off x="68018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61" name="Google Shape;461;p81"/>
          <p:cNvSpPr/>
          <p:nvPr>
            <p:ph idx="6" type="pic"/>
          </p:nvPr>
        </p:nvSpPr>
        <p:spPr>
          <a:xfrm>
            <a:off x="6802950" y="1154125"/>
            <a:ext cx="1480500" cy="1480500"/>
          </a:xfrm>
          <a:prstGeom prst="ellipse">
            <a:avLst/>
          </a:prstGeom>
          <a:noFill/>
          <a:ln>
            <a:noFill/>
          </a:ln>
        </p:spPr>
      </p:sp>
      <p:sp>
        <p:nvSpPr>
          <p:cNvPr id="462" name="Google Shape;462;p81"/>
          <p:cNvSpPr txBox="1"/>
          <p:nvPr>
            <p:ph idx="7" type="subTitle"/>
          </p:nvPr>
        </p:nvSpPr>
        <p:spPr>
          <a:xfrm>
            <a:off x="62646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3" name="Google Shape;463;p81"/>
          <p:cNvSpPr txBox="1"/>
          <p:nvPr>
            <p:ph idx="8" type="body"/>
          </p:nvPr>
        </p:nvSpPr>
        <p:spPr>
          <a:xfrm>
            <a:off x="62646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64" name="Google Shape;464;p81"/>
          <p:cNvSpPr/>
          <p:nvPr>
            <p:ph idx="9" type="pic"/>
          </p:nvPr>
        </p:nvSpPr>
        <p:spPr>
          <a:xfrm>
            <a:off x="6947850" y="3713575"/>
            <a:ext cx="1190700" cy="261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2">
  <p:cSld name="SECTION_HEADER_1_1_3">
    <p:bg>
      <p:bgPr>
        <a:gradFill>
          <a:gsLst>
            <a:gs pos="0">
              <a:srgbClr val="CBEDFC"/>
            </a:gs>
            <a:gs pos="100000">
              <a:srgbClr val="51C4F6"/>
            </a:gs>
          </a:gsLst>
          <a:lin ang="18900044" scaled="0"/>
        </a:gradFill>
      </p:bgPr>
    </p:bg>
    <p:spTree>
      <p:nvGrpSpPr>
        <p:cNvPr id="48" name="Shape 48"/>
        <p:cNvGrpSpPr/>
        <p:nvPr/>
      </p:nvGrpSpPr>
      <p:grpSpPr>
        <a:xfrm>
          <a:off x="0" y="0"/>
          <a:ext cx="0" cy="0"/>
          <a:chOff x="0" y="0"/>
          <a:chExt cx="0" cy="0"/>
        </a:xfrm>
      </p:grpSpPr>
      <p:sp>
        <p:nvSpPr>
          <p:cNvPr id="49" name="Google Shape;49;p9"/>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 name="Google Shape;50;p9"/>
          <p:cNvSpPr/>
          <p:nvPr/>
        </p:nvSpPr>
        <p:spPr>
          <a:xfrm flipH="1">
            <a:off x="-3394575" y="1744200"/>
            <a:ext cx="6786600" cy="6788100"/>
          </a:xfrm>
          <a:prstGeom prst="pie">
            <a:avLst>
              <a:gd fmla="val 10795191" name="adj1"/>
              <a:gd fmla="val 16200000" name="adj2"/>
            </a:avLst>
          </a:prstGeom>
          <a:solidFill>
            <a:srgbClr val="0776A6">
              <a:alpha val="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1" name="Google Shape;51;p9"/>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2" name="Google Shape;52;p9"/>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53" name="Google Shape;53;p9"/>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4" name="Google Shape;54;p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Dark">
  <p:cSld name="CUSTOM_8">
    <p:bg>
      <p:bgPr>
        <a:solidFill>
          <a:srgbClr val="282525"/>
        </a:solidFill>
      </p:bgPr>
    </p:bg>
    <p:spTree>
      <p:nvGrpSpPr>
        <p:cNvPr id="465" name="Shape 465"/>
        <p:cNvGrpSpPr/>
        <p:nvPr/>
      </p:nvGrpSpPr>
      <p:grpSpPr>
        <a:xfrm>
          <a:off x="0" y="0"/>
          <a:ext cx="0" cy="0"/>
          <a:chOff x="0" y="0"/>
          <a:chExt cx="0" cy="0"/>
        </a:xfrm>
      </p:grpSpPr>
      <p:pic>
        <p:nvPicPr>
          <p:cNvPr id="466" name="Google Shape;466;p82"/>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467" name="Google Shape;467;p82"/>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468" name="Google Shape;468;p82"/>
          <p:cNvSpPr txBox="1"/>
          <p:nvPr>
            <p:ph type="title"/>
          </p:nvPr>
        </p:nvSpPr>
        <p:spPr>
          <a:xfrm>
            <a:off x="1317449" y="1305750"/>
            <a:ext cx="6509100" cy="2532000"/>
          </a:xfrm>
          <a:prstGeom prst="rect">
            <a:avLst/>
          </a:prstGeom>
          <a:solidFill>
            <a:srgbClr val="282525"/>
          </a:solidFill>
        </p:spPr>
        <p:txBody>
          <a:bodyPr anchorCtr="0" anchor="ctr" bIns="365750" lIns="182875" spcFirstLastPara="1" rIns="182875" wrap="square" tIns="18287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69" name="Google Shape;469;p82"/>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p:cSld name="TITLE_AND_BODY_4">
    <p:spTree>
      <p:nvGrpSpPr>
        <p:cNvPr id="470" name="Shape 470"/>
        <p:cNvGrpSpPr/>
        <p:nvPr/>
      </p:nvGrpSpPr>
      <p:grpSpPr>
        <a:xfrm>
          <a:off x="0" y="0"/>
          <a:ext cx="0" cy="0"/>
          <a:chOff x="0" y="0"/>
          <a:chExt cx="0" cy="0"/>
        </a:xfrm>
      </p:grpSpPr>
      <p:pic>
        <p:nvPicPr>
          <p:cNvPr id="471" name="Google Shape;471;p83"/>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472" name="Google Shape;472;p83"/>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83"/>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74" name="Google Shape;474;p83"/>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475" name="Google Shape;475;p83"/>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6" name="Google Shape;476;p83"/>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7" name="Google Shape;477;p83"/>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8" name="Google Shape;478;p83"/>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9" name="Google Shape;479;p83"/>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80" name="Google Shape;480;p83"/>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81" name="Google Shape;481;p83"/>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TITLE_ONLY_1">
    <p:spTree>
      <p:nvGrpSpPr>
        <p:cNvPr id="482" name="Shape 482"/>
        <p:cNvGrpSpPr/>
        <p:nvPr/>
      </p:nvGrpSpPr>
      <p:grpSpPr>
        <a:xfrm>
          <a:off x="0" y="0"/>
          <a:ext cx="0" cy="0"/>
          <a:chOff x="0" y="0"/>
          <a:chExt cx="0" cy="0"/>
        </a:xfrm>
      </p:grpSpPr>
      <p:sp>
        <p:nvSpPr>
          <p:cNvPr id="483" name="Google Shape;483;p84"/>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84"/>
          <p:cNvSpPr/>
          <p:nvPr/>
        </p:nvSpPr>
        <p:spPr>
          <a:xfrm>
            <a:off x="0" y="0"/>
            <a:ext cx="9144000" cy="5143500"/>
          </a:xfrm>
          <a:prstGeom prst="rect">
            <a:avLst/>
          </a:prstGeom>
          <a:solidFill>
            <a:srgbClr val="F5F6F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ighlight">
  <p:cSld name="SECTION_HEADER_1_4">
    <p:spTree>
      <p:nvGrpSpPr>
        <p:cNvPr id="485" name="Shape 485"/>
        <p:cNvGrpSpPr/>
        <p:nvPr/>
      </p:nvGrpSpPr>
      <p:grpSpPr>
        <a:xfrm>
          <a:off x="0" y="0"/>
          <a:ext cx="0" cy="0"/>
          <a:chOff x="0" y="0"/>
          <a:chExt cx="0" cy="0"/>
        </a:xfrm>
      </p:grpSpPr>
      <p:sp>
        <p:nvSpPr>
          <p:cNvPr id="486" name="Google Shape;486;p85"/>
          <p:cNvSpPr/>
          <p:nvPr/>
        </p:nvSpPr>
        <p:spPr>
          <a:xfrm>
            <a:off x="0" y="0"/>
            <a:ext cx="9171000" cy="5152500"/>
          </a:xfrm>
          <a:prstGeom prst="rect">
            <a:avLst/>
          </a:prstGeom>
          <a:solidFill>
            <a:srgbClr val="1C1B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5"/>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5"/>
          <p:cNvSpPr txBox="1"/>
          <p:nvPr>
            <p:ph idx="1" type="subTitle"/>
          </p:nvPr>
        </p:nvSpPr>
        <p:spPr>
          <a:xfrm>
            <a:off x="450600" y="759225"/>
            <a:ext cx="6899400" cy="1517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rgbClr val="FFFFFF"/>
              </a:buClr>
              <a:buSzPts val="3000"/>
              <a:buNone/>
              <a:defRPr sz="3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9" name="Google Shape;489;p85"/>
          <p:cNvSpPr txBox="1"/>
          <p:nvPr>
            <p:ph idx="2" type="subTitle"/>
          </p:nvPr>
        </p:nvSpPr>
        <p:spPr>
          <a:xfrm>
            <a:off x="1794150" y="3464225"/>
            <a:ext cx="5358300" cy="3936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lt1"/>
              </a:buClr>
              <a:buSzPts val="2400"/>
              <a:buNone/>
              <a:defRPr sz="2400">
                <a:solidFill>
                  <a:schemeClr val="lt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spTree>
      <p:nvGrpSpPr>
        <p:cNvPr id="490" name="Shape 490"/>
        <p:cNvGrpSpPr/>
        <p:nvPr/>
      </p:nvGrpSpPr>
      <p:grpSpPr>
        <a:xfrm>
          <a:off x="0" y="0"/>
          <a:ext cx="0" cy="0"/>
          <a:chOff x="0" y="0"/>
          <a:chExt cx="0" cy="0"/>
        </a:xfrm>
      </p:grpSpPr>
      <p:sp>
        <p:nvSpPr>
          <p:cNvPr id="491" name="Google Shape;491;p86"/>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2" name="Google Shape;492;p86"/>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3" name="Google Shape;493;p86"/>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86"/>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95" name="Google Shape;495;p86"/>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
  <p:cSld name="TITLE_AND_BODY_5">
    <p:spTree>
      <p:nvGrpSpPr>
        <p:cNvPr id="496" name="Shape 496"/>
        <p:cNvGrpSpPr/>
        <p:nvPr/>
      </p:nvGrpSpPr>
      <p:grpSpPr>
        <a:xfrm>
          <a:off x="0" y="0"/>
          <a:ext cx="0" cy="0"/>
          <a:chOff x="0" y="0"/>
          <a:chExt cx="0" cy="0"/>
        </a:xfrm>
      </p:grpSpPr>
      <p:pic>
        <p:nvPicPr>
          <p:cNvPr id="497" name="Google Shape;497;p87"/>
          <p:cNvPicPr preferRelativeResize="0"/>
          <p:nvPr/>
        </p:nvPicPr>
        <p:blipFill rotWithShape="1">
          <a:blip r:embed="rId2">
            <a:alphaModFix/>
          </a:blip>
          <a:srcRect b="0" l="0" r="1999" t="0"/>
          <a:stretch/>
        </p:blipFill>
        <p:spPr>
          <a:xfrm>
            <a:off x="0" y="0"/>
            <a:ext cx="9143997" cy="514350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 1">
  <p:cSld name="TITLE_AND_BODY_6">
    <p:spTree>
      <p:nvGrpSpPr>
        <p:cNvPr id="498" name="Shape 498"/>
        <p:cNvGrpSpPr/>
        <p:nvPr/>
      </p:nvGrpSpPr>
      <p:grpSpPr>
        <a:xfrm>
          <a:off x="0" y="0"/>
          <a:ext cx="0" cy="0"/>
          <a:chOff x="0" y="0"/>
          <a:chExt cx="0" cy="0"/>
        </a:xfrm>
      </p:grpSpPr>
      <p:pic>
        <p:nvPicPr>
          <p:cNvPr id="499" name="Google Shape;499;p88"/>
          <p:cNvPicPr preferRelativeResize="0"/>
          <p:nvPr/>
        </p:nvPicPr>
        <p:blipFill rotWithShape="1">
          <a:blip r:embed="rId2">
            <a:alphaModFix/>
          </a:blip>
          <a:srcRect b="0" l="0" r="1999" t="0"/>
          <a:stretch/>
        </p:blipFill>
        <p:spPr>
          <a:xfrm>
            <a:off x="0" y="0"/>
            <a:ext cx="9143997" cy="5143501"/>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0" name="Shape 500"/>
        <p:cNvGrpSpPr/>
        <p:nvPr/>
      </p:nvGrpSpPr>
      <p:grpSpPr>
        <a:xfrm>
          <a:off x="0" y="0"/>
          <a:ext cx="0" cy="0"/>
          <a:chOff x="0" y="0"/>
          <a:chExt cx="0" cy="0"/>
        </a:xfrm>
      </p:grpSpPr>
      <p:sp>
        <p:nvSpPr>
          <p:cNvPr id="501" name="Google Shape;501;p8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2" name="Google Shape;502;p89"/>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3" name="Google Shape;503;p89"/>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4" name="Google Shape;504;p89"/>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8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06" name="Google Shape;506;p89"/>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507" name="Shape 507"/>
        <p:cNvGrpSpPr/>
        <p:nvPr/>
      </p:nvGrpSpPr>
      <p:grpSpPr>
        <a:xfrm>
          <a:off x="0" y="0"/>
          <a:ext cx="0" cy="0"/>
          <a:chOff x="0" y="0"/>
          <a:chExt cx="0" cy="0"/>
        </a:xfrm>
      </p:grpSpPr>
      <p:sp>
        <p:nvSpPr>
          <p:cNvPr id="508" name="Google Shape;508;p9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9" name="Google Shape;509;p90"/>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0" name="Google Shape;510;p90"/>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1" name="Google Shape;511;p90"/>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9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13" name="Google Shape;513;p90"/>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1 1">
  <p:cSld name="CUSTOM_9_2_1">
    <p:bg>
      <p:bgPr>
        <a:solidFill>
          <a:srgbClr val="232E7A"/>
        </a:solidFill>
      </p:bgPr>
    </p:bg>
    <p:spTree>
      <p:nvGrpSpPr>
        <p:cNvPr id="514" name="Shape 514"/>
        <p:cNvGrpSpPr/>
        <p:nvPr/>
      </p:nvGrpSpPr>
      <p:grpSpPr>
        <a:xfrm>
          <a:off x="0" y="0"/>
          <a:ext cx="0" cy="0"/>
          <a:chOff x="0" y="0"/>
          <a:chExt cx="0" cy="0"/>
        </a:xfrm>
      </p:grpSpPr>
      <p:pic>
        <p:nvPicPr>
          <p:cNvPr id="515" name="Google Shape;515;p91"/>
          <p:cNvPicPr preferRelativeResize="0"/>
          <p:nvPr/>
        </p:nvPicPr>
        <p:blipFill>
          <a:blip r:embed="rId2">
            <a:alphaModFix/>
          </a:blip>
          <a:stretch>
            <a:fillRect/>
          </a:stretch>
        </p:blipFill>
        <p:spPr>
          <a:xfrm>
            <a:off x="196001" y="-1452499"/>
            <a:ext cx="8751999" cy="9110952"/>
          </a:xfrm>
          <a:prstGeom prst="rect">
            <a:avLst/>
          </a:prstGeom>
          <a:noFill/>
          <a:ln>
            <a:noFill/>
          </a:ln>
        </p:spPr>
      </p:pic>
      <p:sp>
        <p:nvSpPr>
          <p:cNvPr id="516" name="Google Shape;516;p91"/>
          <p:cNvSpPr txBox="1"/>
          <p:nvPr>
            <p:ph type="title"/>
          </p:nvPr>
        </p:nvSpPr>
        <p:spPr>
          <a:xfrm>
            <a:off x="311700" y="978425"/>
            <a:ext cx="3642600" cy="12438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7" name="Google Shape;517;p91"/>
          <p:cNvSpPr/>
          <p:nvPr/>
        </p:nvSpPr>
        <p:spPr>
          <a:xfrm>
            <a:off x="4259725" y="12425"/>
            <a:ext cx="4868400" cy="5131200"/>
          </a:xfrm>
          <a:prstGeom prst="rect">
            <a:avLst/>
          </a:prstGeom>
          <a:solidFill>
            <a:srgbClr val="232E7A">
              <a:alpha val="568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18" name="Google Shape;518;p91"/>
          <p:cNvSpPr txBox="1"/>
          <p:nvPr>
            <p:ph idx="1" type="body"/>
          </p:nvPr>
        </p:nvSpPr>
        <p:spPr>
          <a:xfrm>
            <a:off x="311700" y="2156950"/>
            <a:ext cx="3642600" cy="16377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pic>
        <p:nvPicPr>
          <p:cNvPr id="519" name="Google Shape;519;p91"/>
          <p:cNvPicPr preferRelativeResize="0"/>
          <p:nvPr/>
        </p:nvPicPr>
        <p:blipFill>
          <a:blip r:embed="rId3">
            <a:alphaModFix/>
          </a:blip>
          <a:stretch>
            <a:fillRect/>
          </a:stretch>
        </p:blipFill>
        <p:spPr>
          <a:xfrm>
            <a:off x="311700" y="4765075"/>
            <a:ext cx="997974" cy="162350"/>
          </a:xfrm>
          <a:prstGeom prst="rect">
            <a:avLst/>
          </a:prstGeom>
          <a:noFill/>
          <a:ln>
            <a:noFill/>
          </a:ln>
        </p:spPr>
      </p:pic>
      <p:sp>
        <p:nvSpPr>
          <p:cNvPr id="520" name="Google Shape;520;p91"/>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lt1"/>
                </a:solidFill>
                <a:latin typeface="Poppins"/>
                <a:ea typeface="Poppins"/>
                <a:cs typeface="Poppins"/>
                <a:sym typeface="Poppins"/>
              </a:rPr>
              <a:t>Workato Proprietary and Confidential</a:t>
            </a:r>
            <a:endParaRPr sz="900">
              <a:solidFill>
                <a:schemeClr val="lt1"/>
              </a:solidFill>
              <a:latin typeface="Poppins"/>
              <a:ea typeface="Poppins"/>
              <a:cs typeface="Poppins"/>
              <a:sym typeface="Poppins"/>
            </a:endParaRPr>
          </a:p>
        </p:txBody>
      </p:sp>
      <p:cxnSp>
        <p:nvCxnSpPr>
          <p:cNvPr id="521" name="Google Shape;521;p91"/>
          <p:cNvCxnSpPr/>
          <p:nvPr/>
        </p:nvCxnSpPr>
        <p:spPr>
          <a:xfrm>
            <a:off x="4259500" y="8750"/>
            <a:ext cx="0" cy="5131800"/>
          </a:xfrm>
          <a:prstGeom prst="straightConnector1">
            <a:avLst/>
          </a:prstGeom>
          <a:noFill/>
          <a:ln cap="flat" cmpd="sng" w="9525">
            <a:solidFill>
              <a:srgbClr val="4A56A9"/>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p:cSld name="SECTION_HEADER_1_1_1">
    <p:bg>
      <p:bgPr>
        <a:gradFill>
          <a:gsLst>
            <a:gs pos="0">
              <a:srgbClr val="F5F6F8"/>
            </a:gs>
            <a:gs pos="100000">
              <a:srgbClr val="DADADA"/>
            </a:gs>
          </a:gsLst>
          <a:lin ang="18900044" scaled="0"/>
        </a:gradFill>
      </p:bgPr>
    </p:bg>
    <p:spTree>
      <p:nvGrpSpPr>
        <p:cNvPr id="55" name="Shape 55"/>
        <p:cNvGrpSpPr/>
        <p:nvPr/>
      </p:nvGrpSpPr>
      <p:grpSpPr>
        <a:xfrm>
          <a:off x="0" y="0"/>
          <a:ext cx="0" cy="0"/>
          <a:chOff x="0" y="0"/>
          <a:chExt cx="0" cy="0"/>
        </a:xfrm>
      </p:grpSpPr>
      <p:sp>
        <p:nvSpPr>
          <p:cNvPr id="56" name="Google Shape;56;p10"/>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 name="Google Shape;57;p10"/>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8" name="Google Shape;58;p10"/>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9" name="Google Shape;59;p10"/>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60" name="Google Shape;60;p10"/>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1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6_1">
    <p:spTree>
      <p:nvGrpSpPr>
        <p:cNvPr id="522" name="Shape 522"/>
        <p:cNvGrpSpPr/>
        <p:nvPr/>
      </p:nvGrpSpPr>
      <p:grpSpPr>
        <a:xfrm>
          <a:off x="0" y="0"/>
          <a:ext cx="0" cy="0"/>
          <a:chOff x="0" y="0"/>
          <a:chExt cx="0" cy="0"/>
        </a:xfrm>
      </p:grpSpPr>
      <p:pic>
        <p:nvPicPr>
          <p:cNvPr id="523" name="Google Shape;523;p92"/>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4">
    <p:spTree>
      <p:nvGrpSpPr>
        <p:cNvPr id="524" name="Shape 524"/>
        <p:cNvGrpSpPr/>
        <p:nvPr/>
      </p:nvGrpSpPr>
      <p:grpSpPr>
        <a:xfrm>
          <a:off x="0" y="0"/>
          <a:ext cx="0" cy="0"/>
          <a:chOff x="0" y="0"/>
          <a:chExt cx="0" cy="0"/>
        </a:xfrm>
      </p:grpSpPr>
      <p:pic>
        <p:nvPicPr>
          <p:cNvPr id="525" name="Google Shape;525;p93"/>
          <p:cNvPicPr preferRelativeResize="0"/>
          <p:nvPr/>
        </p:nvPicPr>
        <p:blipFill rotWithShape="1">
          <a:blip r:embed="rId2">
            <a:alphaModFix/>
          </a:blip>
          <a:srcRect b="10255" l="12496" r="12496" t="38104"/>
          <a:stretch/>
        </p:blipFill>
        <p:spPr>
          <a:xfrm>
            <a:off x="0" y="0"/>
            <a:ext cx="9144003" cy="5143499"/>
          </a:xfrm>
          <a:prstGeom prst="rect">
            <a:avLst/>
          </a:prstGeom>
          <a:noFill/>
          <a:ln>
            <a:noFill/>
          </a:ln>
        </p:spPr>
      </p:pic>
      <p:pic>
        <p:nvPicPr>
          <p:cNvPr id="526" name="Google Shape;526;p93"/>
          <p:cNvPicPr preferRelativeResize="0"/>
          <p:nvPr/>
        </p:nvPicPr>
        <p:blipFill>
          <a:blip r:embed="rId3">
            <a:alphaModFix/>
          </a:blip>
          <a:stretch>
            <a:fillRect/>
          </a:stretch>
        </p:blipFill>
        <p:spPr>
          <a:xfrm>
            <a:off x="311700" y="4765075"/>
            <a:ext cx="997974" cy="162350"/>
          </a:xfrm>
          <a:prstGeom prst="rect">
            <a:avLst/>
          </a:prstGeom>
          <a:noFill/>
          <a:ln>
            <a:noFill/>
          </a:ln>
        </p:spPr>
      </p:pic>
      <p:sp>
        <p:nvSpPr>
          <p:cNvPr id="527" name="Google Shape;527;p93"/>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4A56A9"/>
                </a:solidFill>
                <a:latin typeface="Poppins"/>
                <a:ea typeface="Poppins"/>
                <a:cs typeface="Poppins"/>
                <a:sym typeface="Poppins"/>
              </a:rPr>
              <a:t>Workato Proprietary and Confidential</a:t>
            </a:r>
            <a:endParaRPr sz="900">
              <a:solidFill>
                <a:srgbClr val="4A56A9"/>
              </a:solidFill>
              <a:latin typeface="Poppins"/>
              <a:ea typeface="Poppins"/>
              <a:cs typeface="Poppins"/>
              <a:sym typeface="Poppin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ft Blur Background">
  <p:cSld name="BLANK_1_1_2">
    <p:spTree>
      <p:nvGrpSpPr>
        <p:cNvPr id="528" name="Shape 528"/>
        <p:cNvGrpSpPr/>
        <p:nvPr/>
      </p:nvGrpSpPr>
      <p:grpSpPr>
        <a:xfrm>
          <a:off x="0" y="0"/>
          <a:ext cx="0" cy="0"/>
          <a:chOff x="0" y="0"/>
          <a:chExt cx="0" cy="0"/>
        </a:xfrm>
      </p:grpSpPr>
      <p:sp>
        <p:nvSpPr>
          <p:cNvPr id="529" name="Google Shape;529;p94"/>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30" name="Google Shape;530;p94"/>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531" name="Google Shape;531;p94"/>
          <p:cNvPicPr preferRelativeResize="0"/>
          <p:nvPr/>
        </p:nvPicPr>
        <p:blipFill rotWithShape="1">
          <a:blip r:embed="rId3">
            <a:alphaModFix/>
          </a:blip>
          <a:srcRect b="34045" l="0" r="31417" t="0"/>
          <a:stretch/>
        </p:blipFill>
        <p:spPr>
          <a:xfrm>
            <a:off x="3271050" y="1244275"/>
            <a:ext cx="5882251" cy="3899226"/>
          </a:xfrm>
          <a:prstGeom prst="rect">
            <a:avLst/>
          </a:prstGeom>
          <a:noFill/>
          <a:ln>
            <a:noFill/>
          </a:ln>
        </p:spPr>
      </p:pic>
      <p:pic>
        <p:nvPicPr>
          <p:cNvPr id="532" name="Google Shape;532;p94"/>
          <p:cNvPicPr preferRelativeResize="0"/>
          <p:nvPr/>
        </p:nvPicPr>
        <p:blipFill rotWithShape="1">
          <a:blip r:embed="rId3">
            <a:alphaModFix/>
          </a:blip>
          <a:srcRect b="34045" l="0" r="31417" t="0"/>
          <a:stretch/>
        </p:blipFill>
        <p:spPr>
          <a:xfrm rot="10800000">
            <a:off x="0" y="102850"/>
            <a:ext cx="5882251" cy="3899226"/>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7" name="Shape 537"/>
        <p:cNvGrpSpPr/>
        <p:nvPr/>
      </p:nvGrpSpPr>
      <p:grpSpPr>
        <a:xfrm>
          <a:off x="0" y="0"/>
          <a:ext cx="0" cy="0"/>
          <a:chOff x="0" y="0"/>
          <a:chExt cx="0" cy="0"/>
        </a:xfrm>
      </p:grpSpPr>
      <p:sp>
        <p:nvSpPr>
          <p:cNvPr id="538" name="Google Shape;538;p9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39" name="Google Shape;539;p9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0" name="Google Shape;540;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1" name="Shape 541"/>
        <p:cNvGrpSpPr/>
        <p:nvPr/>
      </p:nvGrpSpPr>
      <p:grpSpPr>
        <a:xfrm>
          <a:off x="0" y="0"/>
          <a:ext cx="0" cy="0"/>
          <a:chOff x="0" y="0"/>
          <a:chExt cx="0" cy="0"/>
        </a:xfrm>
      </p:grpSpPr>
      <p:sp>
        <p:nvSpPr>
          <p:cNvPr id="542" name="Google Shape;542;p9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43" name="Google Shape;543;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4" name="Shape 544"/>
        <p:cNvGrpSpPr/>
        <p:nvPr/>
      </p:nvGrpSpPr>
      <p:grpSpPr>
        <a:xfrm>
          <a:off x="0" y="0"/>
          <a:ext cx="0" cy="0"/>
          <a:chOff x="0" y="0"/>
          <a:chExt cx="0" cy="0"/>
        </a:xfrm>
      </p:grpSpPr>
      <p:sp>
        <p:nvSpPr>
          <p:cNvPr id="545" name="Google Shape;545;p9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6" name="Google Shape;546;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7" name="Google Shape;547;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8" name="Shape 548"/>
        <p:cNvGrpSpPr/>
        <p:nvPr/>
      </p:nvGrpSpPr>
      <p:grpSpPr>
        <a:xfrm>
          <a:off x="0" y="0"/>
          <a:ext cx="0" cy="0"/>
          <a:chOff x="0" y="0"/>
          <a:chExt cx="0" cy="0"/>
        </a:xfrm>
      </p:grpSpPr>
      <p:sp>
        <p:nvSpPr>
          <p:cNvPr id="549" name="Google Shape;549;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0" name="Google Shape;550;p9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1" name="Google Shape;551;p9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2" name="Google Shape;552;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3" name="Shape 553"/>
        <p:cNvGrpSpPr/>
        <p:nvPr/>
      </p:nvGrpSpPr>
      <p:grpSpPr>
        <a:xfrm>
          <a:off x="0" y="0"/>
          <a:ext cx="0" cy="0"/>
          <a:chOff x="0" y="0"/>
          <a:chExt cx="0" cy="0"/>
        </a:xfrm>
      </p:grpSpPr>
      <p:sp>
        <p:nvSpPr>
          <p:cNvPr id="554" name="Google Shape;554;p10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5" name="Google Shape;555;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6" name="Shape 556"/>
        <p:cNvGrpSpPr/>
        <p:nvPr/>
      </p:nvGrpSpPr>
      <p:grpSpPr>
        <a:xfrm>
          <a:off x="0" y="0"/>
          <a:ext cx="0" cy="0"/>
          <a:chOff x="0" y="0"/>
          <a:chExt cx="0" cy="0"/>
        </a:xfrm>
      </p:grpSpPr>
      <p:sp>
        <p:nvSpPr>
          <p:cNvPr id="557" name="Google Shape;557;p10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58" name="Google Shape;558;p10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9" name="Google Shape;559;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0" name="Shape 560"/>
        <p:cNvGrpSpPr/>
        <p:nvPr/>
      </p:nvGrpSpPr>
      <p:grpSpPr>
        <a:xfrm>
          <a:off x="0" y="0"/>
          <a:ext cx="0" cy="0"/>
          <a:chOff x="0" y="0"/>
          <a:chExt cx="0" cy="0"/>
        </a:xfrm>
      </p:grpSpPr>
      <p:sp>
        <p:nvSpPr>
          <p:cNvPr id="561" name="Google Shape;561;p10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62" name="Google Shape;562;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theme" Target="../theme/theme1.xml"/><Relationship Id="rId45" Type="http://schemas.openxmlformats.org/officeDocument/2006/relationships/slideLayout" Target="../slideLayouts/slideLayout92.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3.xml.rels><?xml version="1.0" encoding="UTF-8"?><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2900" y="342900"/>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42900" y="1050350"/>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ph idx="12" type="sldNum"/>
          </p:nvPr>
        </p:nvSpPr>
        <p:spPr>
          <a:xfrm>
            <a:off x="8699500" y="4868150"/>
            <a:ext cx="321600" cy="153900"/>
          </a:xfrm>
          <a:prstGeom prst="rect">
            <a:avLst/>
          </a:prstGeom>
          <a:noFill/>
          <a:ln>
            <a:noFill/>
          </a:ln>
        </p:spPr>
        <p:txBody>
          <a:bodyPr anchorCtr="0" anchor="ctr" bIns="0" lIns="0" spcFirstLastPara="1" rIns="0" wrap="square" tIns="0">
            <a:spAutoFit/>
          </a:bodyPr>
          <a:lstStyle>
            <a:lvl1pPr lvl="0" algn="r">
              <a:buNone/>
              <a:defRPr sz="1000">
                <a:solidFill>
                  <a:schemeClr val="dk1"/>
                </a:solidFill>
                <a:latin typeface="Poppins Light"/>
                <a:ea typeface="Poppins Light"/>
                <a:cs typeface="Poppins Light"/>
                <a:sym typeface="Poppins Light"/>
              </a:defRPr>
            </a:lvl1pPr>
            <a:lvl2pPr lvl="1" algn="r">
              <a:buNone/>
              <a:defRPr sz="1000">
                <a:solidFill>
                  <a:schemeClr val="dk1"/>
                </a:solidFill>
                <a:latin typeface="Poppins Light"/>
                <a:ea typeface="Poppins Light"/>
                <a:cs typeface="Poppins Light"/>
                <a:sym typeface="Poppins Light"/>
              </a:defRPr>
            </a:lvl2pPr>
            <a:lvl3pPr lvl="2" algn="r">
              <a:buNone/>
              <a:defRPr sz="1000">
                <a:solidFill>
                  <a:schemeClr val="dk1"/>
                </a:solidFill>
                <a:latin typeface="Poppins Light"/>
                <a:ea typeface="Poppins Light"/>
                <a:cs typeface="Poppins Light"/>
                <a:sym typeface="Poppins Light"/>
              </a:defRPr>
            </a:lvl3pPr>
            <a:lvl4pPr lvl="3" algn="r">
              <a:buNone/>
              <a:defRPr sz="1000">
                <a:solidFill>
                  <a:schemeClr val="dk1"/>
                </a:solidFill>
                <a:latin typeface="Poppins Light"/>
                <a:ea typeface="Poppins Light"/>
                <a:cs typeface="Poppins Light"/>
                <a:sym typeface="Poppins Light"/>
              </a:defRPr>
            </a:lvl4pPr>
            <a:lvl5pPr lvl="4" algn="r">
              <a:buNone/>
              <a:defRPr sz="1000">
                <a:solidFill>
                  <a:schemeClr val="dk1"/>
                </a:solidFill>
                <a:latin typeface="Poppins Light"/>
                <a:ea typeface="Poppins Light"/>
                <a:cs typeface="Poppins Light"/>
                <a:sym typeface="Poppins Light"/>
              </a:defRPr>
            </a:lvl5pPr>
            <a:lvl6pPr lvl="5" algn="r">
              <a:buNone/>
              <a:defRPr sz="1000">
                <a:solidFill>
                  <a:schemeClr val="dk1"/>
                </a:solidFill>
                <a:latin typeface="Poppins Light"/>
                <a:ea typeface="Poppins Light"/>
                <a:cs typeface="Poppins Light"/>
                <a:sym typeface="Poppins Light"/>
              </a:defRPr>
            </a:lvl6pPr>
            <a:lvl7pPr lvl="6" algn="r">
              <a:buNone/>
              <a:defRPr sz="1000">
                <a:solidFill>
                  <a:schemeClr val="dk1"/>
                </a:solidFill>
                <a:latin typeface="Poppins Light"/>
                <a:ea typeface="Poppins Light"/>
                <a:cs typeface="Poppins Light"/>
                <a:sym typeface="Poppins Light"/>
              </a:defRPr>
            </a:lvl7pPr>
            <a:lvl8pPr lvl="7" algn="r">
              <a:buNone/>
              <a:defRPr sz="1000">
                <a:solidFill>
                  <a:schemeClr val="dk1"/>
                </a:solidFill>
                <a:latin typeface="Poppins Light"/>
                <a:ea typeface="Poppins Light"/>
                <a:cs typeface="Poppins Light"/>
                <a:sym typeface="Poppins Light"/>
              </a:defRPr>
            </a:lvl8pPr>
            <a:lvl9pPr lvl="8" algn="r">
              <a:buNone/>
              <a:defRPr sz="1000">
                <a:solidFill>
                  <a:schemeClr val="dk1"/>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52197" y="4857688"/>
            <a:ext cx="292100" cy="174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5544">
          <p15:clr>
            <a:srgbClr val="E46962"/>
          </p15:clr>
        </p15:guide>
        <p15:guide id="3" orient="horz" pos="3024">
          <p15:clr>
            <a:srgbClr val="E46962"/>
          </p15:clr>
        </p15:guide>
        <p15:guide id="4" orient="horz" pos="216">
          <p15:clr>
            <a:srgbClr val="E46962"/>
          </p15:clr>
        </p15:guide>
        <p15:guide id="5" pos="2880">
          <p15:clr>
            <a:srgbClr val="E46962"/>
          </p15:clr>
        </p15:guide>
        <p15:guide id="6" pos="1440">
          <p15:clr>
            <a:srgbClr val="E46962"/>
          </p15:clr>
        </p15:guide>
        <p15:guide id="7" pos="4288">
          <p15:clr>
            <a:srgbClr val="E46962"/>
          </p15:clr>
        </p15:guide>
        <p15:guide id="8" orient="horz" pos="162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5" name="Shape 245"/>
        <p:cNvGrpSpPr/>
        <p:nvPr/>
      </p:nvGrpSpPr>
      <p:grpSpPr>
        <a:xfrm>
          <a:off x="0" y="0"/>
          <a:ext cx="0" cy="0"/>
          <a:chOff x="0" y="0"/>
          <a:chExt cx="0" cy="0"/>
        </a:xfrm>
      </p:grpSpPr>
      <p:sp>
        <p:nvSpPr>
          <p:cNvPr id="246" name="Google Shape;246;p49"/>
          <p:cNvSpPr txBox="1"/>
          <p:nvPr>
            <p:ph type="title"/>
          </p:nvPr>
        </p:nvSpPr>
        <p:spPr>
          <a:xfrm>
            <a:off x="342900" y="342900"/>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47" name="Google Shape;247;p49"/>
          <p:cNvSpPr txBox="1"/>
          <p:nvPr>
            <p:ph idx="1" type="body"/>
          </p:nvPr>
        </p:nvSpPr>
        <p:spPr>
          <a:xfrm>
            <a:off x="342900" y="1050350"/>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248" name="Google Shape;248;p49"/>
          <p:cNvSpPr txBox="1"/>
          <p:nvPr>
            <p:ph idx="12" type="sldNum"/>
          </p:nvPr>
        </p:nvSpPr>
        <p:spPr>
          <a:xfrm>
            <a:off x="8699500" y="4868150"/>
            <a:ext cx="321600" cy="153900"/>
          </a:xfrm>
          <a:prstGeom prst="rect">
            <a:avLst/>
          </a:prstGeom>
          <a:noFill/>
          <a:ln>
            <a:noFill/>
          </a:ln>
        </p:spPr>
        <p:txBody>
          <a:bodyPr anchorCtr="0" anchor="ctr" bIns="0" lIns="0" spcFirstLastPara="1" rIns="0" wrap="square" tIns="0">
            <a:spAutoFit/>
          </a:bodyPr>
          <a:lstStyle>
            <a:lvl1pPr lvl="0" algn="r">
              <a:buNone/>
              <a:defRPr sz="1000">
                <a:solidFill>
                  <a:schemeClr val="dk1"/>
                </a:solidFill>
                <a:latin typeface="Poppins Light"/>
                <a:ea typeface="Poppins Light"/>
                <a:cs typeface="Poppins Light"/>
                <a:sym typeface="Poppins Light"/>
              </a:defRPr>
            </a:lvl1pPr>
            <a:lvl2pPr lvl="1" algn="r">
              <a:buNone/>
              <a:defRPr sz="1000">
                <a:solidFill>
                  <a:schemeClr val="dk1"/>
                </a:solidFill>
                <a:latin typeface="Poppins Light"/>
                <a:ea typeface="Poppins Light"/>
                <a:cs typeface="Poppins Light"/>
                <a:sym typeface="Poppins Light"/>
              </a:defRPr>
            </a:lvl2pPr>
            <a:lvl3pPr lvl="2" algn="r">
              <a:buNone/>
              <a:defRPr sz="1000">
                <a:solidFill>
                  <a:schemeClr val="dk1"/>
                </a:solidFill>
                <a:latin typeface="Poppins Light"/>
                <a:ea typeface="Poppins Light"/>
                <a:cs typeface="Poppins Light"/>
                <a:sym typeface="Poppins Light"/>
              </a:defRPr>
            </a:lvl3pPr>
            <a:lvl4pPr lvl="3" algn="r">
              <a:buNone/>
              <a:defRPr sz="1000">
                <a:solidFill>
                  <a:schemeClr val="dk1"/>
                </a:solidFill>
                <a:latin typeface="Poppins Light"/>
                <a:ea typeface="Poppins Light"/>
                <a:cs typeface="Poppins Light"/>
                <a:sym typeface="Poppins Light"/>
              </a:defRPr>
            </a:lvl4pPr>
            <a:lvl5pPr lvl="4" algn="r">
              <a:buNone/>
              <a:defRPr sz="1000">
                <a:solidFill>
                  <a:schemeClr val="dk1"/>
                </a:solidFill>
                <a:latin typeface="Poppins Light"/>
                <a:ea typeface="Poppins Light"/>
                <a:cs typeface="Poppins Light"/>
                <a:sym typeface="Poppins Light"/>
              </a:defRPr>
            </a:lvl5pPr>
            <a:lvl6pPr lvl="5" algn="r">
              <a:buNone/>
              <a:defRPr sz="1000">
                <a:solidFill>
                  <a:schemeClr val="dk1"/>
                </a:solidFill>
                <a:latin typeface="Poppins Light"/>
                <a:ea typeface="Poppins Light"/>
                <a:cs typeface="Poppins Light"/>
                <a:sym typeface="Poppins Light"/>
              </a:defRPr>
            </a:lvl6pPr>
            <a:lvl7pPr lvl="6" algn="r">
              <a:buNone/>
              <a:defRPr sz="1000">
                <a:solidFill>
                  <a:schemeClr val="dk1"/>
                </a:solidFill>
                <a:latin typeface="Poppins Light"/>
                <a:ea typeface="Poppins Light"/>
                <a:cs typeface="Poppins Light"/>
                <a:sym typeface="Poppins Light"/>
              </a:defRPr>
            </a:lvl7pPr>
            <a:lvl8pPr lvl="7" algn="r">
              <a:buNone/>
              <a:defRPr sz="1000">
                <a:solidFill>
                  <a:schemeClr val="dk1"/>
                </a:solidFill>
                <a:latin typeface="Poppins Light"/>
                <a:ea typeface="Poppins Light"/>
                <a:cs typeface="Poppins Light"/>
                <a:sym typeface="Poppins Light"/>
              </a:defRPr>
            </a:lvl8pPr>
            <a:lvl9pPr lvl="8" algn="r">
              <a:buNone/>
              <a:defRPr sz="1000">
                <a:solidFill>
                  <a:schemeClr val="dk1"/>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5544">
          <p15:clr>
            <a:srgbClr val="E46962"/>
          </p15:clr>
        </p15:guide>
        <p15:guide id="3" orient="horz" pos="3024">
          <p15:clr>
            <a:srgbClr val="E46962"/>
          </p15:clr>
        </p15:guide>
        <p15:guide id="4" orient="horz" pos="216">
          <p15:clr>
            <a:srgbClr val="E46962"/>
          </p15:clr>
        </p15:guide>
        <p15:guide id="5" pos="2880">
          <p15:clr>
            <a:srgbClr val="E46962"/>
          </p15:clr>
        </p15:guide>
        <p15:guide id="6" pos="1440">
          <p15:clr>
            <a:srgbClr val="E46962"/>
          </p15:clr>
        </p15:guide>
        <p15:guide id="7" pos="4288">
          <p15:clr>
            <a:srgbClr val="E46962"/>
          </p15:clr>
        </p15:guide>
        <p15:guide id="8" orient="horz" pos="1620">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3" name="Shape 533"/>
        <p:cNvGrpSpPr/>
        <p:nvPr/>
      </p:nvGrpSpPr>
      <p:grpSpPr>
        <a:xfrm>
          <a:off x="0" y="0"/>
          <a:ext cx="0" cy="0"/>
          <a:chOff x="0" y="0"/>
          <a:chExt cx="0" cy="0"/>
        </a:xfrm>
      </p:grpSpPr>
      <p:sp>
        <p:nvSpPr>
          <p:cNvPr id="534" name="Google Shape;534;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35" name="Google Shape;535;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6" name="Google Shape;536;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s>
</file>

<file path=ppt/slides/_rels/slide11.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1.xml"/></Relationships>
</file>

<file path=ppt/slides/_rels/slide12.xml.rels><?xml version="1.0" encoding="UTF-8"?><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87.png"/><Relationship Id="rId9" Type="http://schemas.openxmlformats.org/officeDocument/2006/relationships/image" Target="../media/image95.png"/><Relationship Id="rId5" Type="http://schemas.openxmlformats.org/officeDocument/2006/relationships/image" Target="../media/image106.png"/><Relationship Id="rId6" Type="http://schemas.openxmlformats.org/officeDocument/2006/relationships/image" Target="../media/image72.png"/><Relationship Id="rId7" Type="http://schemas.openxmlformats.org/officeDocument/2006/relationships/image" Target="../media/image109.png"/><Relationship Id="rId8" Type="http://schemas.openxmlformats.org/officeDocument/2006/relationships/image" Target="../media/image84.png"/><Relationship Id="rId31" Type="http://schemas.openxmlformats.org/officeDocument/2006/relationships/image" Target="../media/image90.png"/><Relationship Id="rId30" Type="http://schemas.openxmlformats.org/officeDocument/2006/relationships/image" Target="../media/image94.png"/><Relationship Id="rId33" Type="http://schemas.openxmlformats.org/officeDocument/2006/relationships/image" Target="../media/image91.png"/><Relationship Id="rId32" Type="http://schemas.openxmlformats.org/officeDocument/2006/relationships/image" Target="../media/image101.png"/><Relationship Id="rId35" Type="http://schemas.openxmlformats.org/officeDocument/2006/relationships/image" Target="../media/image105.png"/><Relationship Id="rId34" Type="http://schemas.openxmlformats.org/officeDocument/2006/relationships/image" Target="../media/image103.png"/><Relationship Id="rId37" Type="http://schemas.openxmlformats.org/officeDocument/2006/relationships/image" Target="../media/image98.png"/><Relationship Id="rId36" Type="http://schemas.openxmlformats.org/officeDocument/2006/relationships/image" Target="../media/image96.png"/><Relationship Id="rId38" Type="http://schemas.openxmlformats.org/officeDocument/2006/relationships/image" Target="../media/image104.png"/><Relationship Id="rId20" Type="http://schemas.openxmlformats.org/officeDocument/2006/relationships/image" Target="../media/image79.png"/><Relationship Id="rId22" Type="http://schemas.openxmlformats.org/officeDocument/2006/relationships/image" Target="../media/image80.png"/><Relationship Id="rId21" Type="http://schemas.openxmlformats.org/officeDocument/2006/relationships/image" Target="../media/image78.png"/><Relationship Id="rId24" Type="http://schemas.openxmlformats.org/officeDocument/2006/relationships/image" Target="../media/image86.png"/><Relationship Id="rId23" Type="http://schemas.openxmlformats.org/officeDocument/2006/relationships/image" Target="../media/image81.png"/><Relationship Id="rId26" Type="http://schemas.openxmlformats.org/officeDocument/2006/relationships/image" Target="../media/image88.png"/><Relationship Id="rId25" Type="http://schemas.openxmlformats.org/officeDocument/2006/relationships/image" Target="../media/image85.png"/><Relationship Id="rId28" Type="http://schemas.openxmlformats.org/officeDocument/2006/relationships/image" Target="../media/image93.png"/><Relationship Id="rId27"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75.png"/><Relationship Id="rId10" Type="http://schemas.openxmlformats.org/officeDocument/2006/relationships/image" Target="../media/image110.png"/><Relationship Id="rId13" Type="http://schemas.openxmlformats.org/officeDocument/2006/relationships/image" Target="../media/image108.png"/><Relationship Id="rId12" Type="http://schemas.openxmlformats.org/officeDocument/2006/relationships/image" Target="../media/image99.png"/><Relationship Id="rId15" Type="http://schemas.openxmlformats.org/officeDocument/2006/relationships/image" Target="../media/image74.png"/><Relationship Id="rId14" Type="http://schemas.openxmlformats.org/officeDocument/2006/relationships/image" Target="../media/image83.png"/><Relationship Id="rId17" Type="http://schemas.openxmlformats.org/officeDocument/2006/relationships/image" Target="../media/image77.png"/><Relationship Id="rId16" Type="http://schemas.openxmlformats.org/officeDocument/2006/relationships/image" Target="../media/image92.png"/><Relationship Id="rId19" Type="http://schemas.openxmlformats.org/officeDocument/2006/relationships/image" Target="../media/image100.png"/><Relationship Id="rId18" Type="http://schemas.openxmlformats.org/officeDocument/2006/relationships/image" Target="../media/image97.png"/></Relationships>
</file>

<file path=ppt/slides/_rels/slide13.xml.rels><?xml version="1.0" encoding="UTF-8"?><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4.xml"/></Relationships>
</file>

<file path=ppt/slides/_rels/slide15.xml.rels><?xml version="1.0" encoding="UTF-8"?><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xml"/><Relationship Id="rId3" Type="http://schemas.openxmlformats.org/officeDocument/2006/relationships/image" Target="../media/image107.png"/></Relationships>
</file>

<file path=ppt/slides/_rels/slide2.xml.rels><?xml version="1.0" encoding="UTF-8"?><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5.png"/><Relationship Id="rId7" Type="http://schemas.openxmlformats.org/officeDocument/2006/relationships/image" Target="../media/image70.png"/><Relationship Id="rId8" Type="http://schemas.openxmlformats.org/officeDocument/2006/relationships/image" Target="../media/image66.png"/></Relationships>
</file>

<file path=ppt/slides/_rels/slide3.xml.rels><?xml version="1.0" encoding="UTF-8"?><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xml"/></Relationships>
</file>

<file path=ppt/slides/_rels/slide4.xml.rels><?xml version="1.0" encoding="UTF-8"?><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s>
</file>

<file path=ppt/slides/_rels/slide5.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5.xml"/></Relationships>
</file>

<file path=ppt/slides/_rels/slide6.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s>
</file>

<file path=ppt/slides/_rels/slide7.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xml"/></Relationships>
</file>

<file path=ppt/slides/_rels/slide8.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8.xml"/></Relationships>
</file>

<file path=ppt/slides/_rels/slide9.xml.rels><?xml version="1.0" encoding="UTF-8"?><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9"/>
          <p:cNvSpPr txBox="1"/>
          <p:nvPr>
            <p:ph type="ctrTitle"/>
          </p:nvPr>
        </p:nvSpPr>
        <p:spPr>
          <a:xfrm>
            <a:off x="478250" y="2055200"/>
            <a:ext cx="7919100" cy="720300"/>
          </a:xfrm>
          <a:prstGeom prst="rect">
            <a:avLst/>
          </a:prstGeom>
        </p:spPr>
        <p:txBody>
          <a:bodyPr anchorCtr="0" anchor="t" bIns="0" lIns="0" spcFirstLastPara="1" rIns="0" wrap="square" tIns="0">
            <a:spAutoFit/>
          </a:bodyPr>
          <a:lstStyle/>
          <a:p>
            <a:pPr indent="0" lvl="0" marL="0" rtl="0" algn="l">
              <a:lnSpc>
                <a:spcPct val="90000"/>
              </a:lnSpc>
              <a:spcBef>
                <a:spcPts val="0"/>
              </a:spcBef>
              <a:spcAft>
                <a:spcPts val="0"/>
              </a:spcAft>
              <a:buNone/>
            </a:pPr>
            <a:r>
              <a:rPr lang="en">
                <a:latin typeface="Poppins Medium"/>
                <a:ea typeface="Poppins Medium"/>
                <a:cs typeface="Poppins Medium"/>
                <a:sym typeface="Poppins Medium"/>
              </a:rPr>
              <a:t>P&amp;C, Life &amp; Specialty Insurance</a:t>
            </a:r>
            <a:endParaRPr>
              <a:latin typeface="Poppins Medium"/>
              <a:ea typeface="Poppins Medium"/>
              <a:cs typeface="Poppins Medium"/>
              <a:sym typeface="Poppins Medium"/>
            </a:endParaRPr>
          </a:p>
        </p:txBody>
      </p:sp>
      <p:sp>
        <p:nvSpPr>
          <p:cNvPr id="595" name="Google Shape;595;p109"/>
          <p:cNvSpPr txBox="1"/>
          <p:nvPr/>
        </p:nvSpPr>
        <p:spPr>
          <a:xfrm>
            <a:off x="409475" y="2838175"/>
            <a:ext cx="6523200" cy="12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oppins"/>
                <a:ea typeface="Poppins"/>
                <a:cs typeface="Poppins"/>
                <a:sym typeface="Poppins"/>
              </a:rPr>
              <a:t>AI orchestration for property &amp; casualty, life,</a:t>
            </a:r>
            <a:r>
              <a:rPr lang="en" sz="1800">
                <a:solidFill>
                  <a:schemeClr val="dk2"/>
                </a:solidFill>
                <a:latin typeface="Poppins"/>
                <a:ea typeface="Poppins"/>
                <a:cs typeface="Poppins"/>
                <a:sym typeface="Poppins"/>
              </a:rPr>
              <a:t xml:space="preserve"> &amp; specialty carriers — powered by the #1 iPaaS</a:t>
            </a:r>
            <a:endParaRPr sz="1800">
              <a:solidFill>
                <a:schemeClr val="dk2"/>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sp>
        <p:nvSpPr>
          <p:cNvPr id="688" name="Google Shape;688;p118"/>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Radian: $712K ARR — Claims, Billing &amp; Compliance Connected</a:t>
            </a:r>
            <a:endParaRPr/>
          </a:p>
        </p:txBody>
      </p:sp>
      <p:sp>
        <p:nvSpPr>
          <p:cNvPr id="689" name="Google Shape;689;p118"/>
          <p:cNvSpPr txBox="1"/>
          <p:nvPr>
            <p:ph idx="1" type="body"/>
          </p:nvPr>
        </p:nvSpPr>
        <p:spPr>
          <a:xfrm>
            <a:off x="311700" y="1152475"/>
            <a:ext cx="39999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Industry: Mortgage Insurance, USA | $712K ARR | 158 active recipes
Challenge: Mortgage insurance carrier needed to connect origination, billing, claims, and compliance across Salesforce, Oracle, and Vertex without point-to-point integrations.
Outcomes: $712K ARR across multiple lines of business • Salesforce (origination) + Oracle (ERP) + Vertex (tax) + Billing Center (premium) connected • Data Integration + APIM + Event Streams + EKM all active • Enterprise Key Management + Audit Streaming for regulatory compliance.
Workato how: Real-time event-driven architecture connecting origination through billing. Salesforce → Oracle → Vertex → Billing Center → Data Integration to Snowflake for analytics. POWER differentiator: EKM + Audit Streaming + Zero Downtime Upgrades.</a:t>
            </a:r>
            <a:endParaRPr/>
          </a:p>
        </p:txBody>
      </p:sp>
      <p:sp>
        <p:nvSpPr>
          <p:cNvPr id="690" name="Google Shape;690;p118"/>
          <p:cNvSpPr txBox="1"/>
          <p:nvPr>
            <p:ph idx="2" type="body"/>
          </p:nvPr>
        </p:nvSpPr>
        <p:spPr>
          <a:xfrm>
            <a:off x="48324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91" name="Google Shape;691;p118"/>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119"/>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Lemonade: Anthropic Claude Deployed in Production</a:t>
            </a:r>
            <a:endParaRPr/>
          </a:p>
        </p:txBody>
      </p:sp>
      <p:sp>
        <p:nvSpPr>
          <p:cNvPr id="697" name="Google Shape;697;p119"/>
          <p:cNvSpPr txBox="1"/>
          <p:nvPr>
            <p:ph idx="1" type="body"/>
          </p:nvPr>
        </p:nvSpPr>
        <p:spPr>
          <a:xfrm>
            <a:off x="311700" y="1152475"/>
            <a:ext cx="39999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Industry: Digital Insurance (Renters, Home, Pet, Life), USA | $104K ARR | 227 active recipes
Challenge: AI-first InsurTech needed a governed orchestration layer to connect Claude AI to claims, customer acquisition, and IT operations across Cisco Meraki, Ashby, Brex, and Datadog.
Outcomes: $104K ARR • 227 active recipes • Anthropic Claude + Cisco Meraki + Ashby + Brex + Datadog + SCIM + Audit Streaming all active • AI agents running in production with complete governance trail • Customer acquisition, IT operations, and HR automation all on one platform.
Workato how: Enterprise MCP gives Claude governed, auditable access to claims and customer data. Workato acts as the orchestration layer between AI agents and enterprise systems. POWER differentiator: Enterprise MCP + Enterprise Security + Audit Streaming.</a:t>
            </a:r>
            <a:endParaRPr/>
          </a:p>
        </p:txBody>
      </p:sp>
      <p:sp>
        <p:nvSpPr>
          <p:cNvPr id="698" name="Google Shape;698;p119"/>
          <p:cNvSpPr txBox="1"/>
          <p:nvPr>
            <p:ph idx="2" type="body"/>
          </p:nvPr>
        </p:nvSpPr>
        <p:spPr>
          <a:xfrm>
            <a:off x="48324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99" name="Google Shape;699;p119"/>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0"/>
          <p:cNvSpPr/>
          <p:nvPr/>
        </p:nvSpPr>
        <p:spPr>
          <a:xfrm>
            <a:off x="0" y="155448"/>
            <a:ext cx="9144000" cy="543000"/>
          </a:xfrm>
          <a:prstGeom prst="roundRect">
            <a:avLst>
              <a:gd fmla="val 8524" name="adj"/>
            </a:avLst>
          </a:prstGeom>
          <a:noFill/>
          <a:ln>
            <a:noFill/>
          </a:ln>
        </p:spPr>
        <p:txBody>
          <a:bodyPr anchorCtr="0" anchor="ctr" bIns="74025" lIns="74025" spcFirstLastPara="1" rIns="74025" wrap="square" tIns="74025">
            <a:noAutofit/>
          </a:bodyPr>
          <a:lstStyle/>
          <a:p>
            <a:pPr indent="0" lvl="0" marL="0" rtl="0" algn="ctr">
              <a:spcBef>
                <a:spcPts val="0"/>
              </a:spcBef>
              <a:spcAft>
                <a:spcPts val="810"/>
              </a:spcAft>
              <a:buNone/>
            </a:pPr>
            <a:r>
              <a:rPr lang="en" sz="2100">
                <a:latin typeface="Poppins SemiBold"/>
                <a:ea typeface="Poppins SemiBold"/>
                <a:cs typeface="Poppins SemiBold"/>
                <a:sym typeface="Poppins SemiBold"/>
              </a:rPr>
              <a:t>Orchestration for the Agentic Era—Powered by the #1 iPaaS.</a:t>
            </a:r>
            <a:endParaRPr sz="2100">
              <a:solidFill>
                <a:srgbClr val="000000"/>
              </a:solidFill>
              <a:latin typeface="Poppins Medium"/>
              <a:ea typeface="Poppins Medium"/>
              <a:cs typeface="Poppins Medium"/>
              <a:sym typeface="Poppins Medium"/>
            </a:endParaRPr>
          </a:p>
        </p:txBody>
      </p:sp>
      <p:sp>
        <p:nvSpPr>
          <p:cNvPr id="705" name="Google Shape;705;p120"/>
          <p:cNvSpPr/>
          <p:nvPr/>
        </p:nvSpPr>
        <p:spPr>
          <a:xfrm rot="10800000">
            <a:off x="1083150" y="726890"/>
            <a:ext cx="6977700" cy="4205400"/>
          </a:xfrm>
          <a:prstGeom prst="roundRect">
            <a:avLst>
              <a:gd fmla="val 3516" name="adj"/>
            </a:avLst>
          </a:prstGeom>
          <a:gradFill>
            <a:gsLst>
              <a:gs pos="0">
                <a:srgbClr val="108291"/>
              </a:gs>
              <a:gs pos="100000">
                <a:srgbClr val="83E3DA"/>
              </a:gs>
            </a:gsLst>
            <a:lin ang="5400700" scaled="0"/>
          </a:gradFill>
          <a:ln>
            <a:noFill/>
          </a:ln>
          <a:effectLst>
            <a:outerShdw blurRad="213294" rotWithShape="0" algn="bl">
              <a:srgbClr val="108291">
                <a:alpha val="6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rPr lang="en" sz="1492">
                <a:latin typeface="Poppins"/>
                <a:ea typeface="Poppins"/>
                <a:cs typeface="Poppins"/>
                <a:sym typeface="Poppins"/>
              </a:rPr>
              <a:t xml:space="preserve">I </a:t>
            </a:r>
            <a:endParaRPr sz="1492">
              <a:latin typeface="Poppins"/>
              <a:ea typeface="Poppins"/>
              <a:cs typeface="Poppins"/>
              <a:sym typeface="Poppins"/>
            </a:endParaRPr>
          </a:p>
        </p:txBody>
      </p:sp>
      <p:sp>
        <p:nvSpPr>
          <p:cNvPr id="706" name="Google Shape;706;p120"/>
          <p:cNvSpPr/>
          <p:nvPr/>
        </p:nvSpPr>
        <p:spPr>
          <a:xfrm>
            <a:off x="1179475" y="1447378"/>
            <a:ext cx="6787800" cy="2474400"/>
          </a:xfrm>
          <a:prstGeom prst="roundRect">
            <a:avLst>
              <a:gd fmla="val 3258" name="adj"/>
            </a:avLst>
          </a:prstGeom>
          <a:gradFill>
            <a:gsLst>
              <a:gs pos="0">
                <a:srgbClr val="DDFFFC"/>
              </a:gs>
              <a:gs pos="100000">
                <a:srgbClr val="36DBCB"/>
              </a:gs>
            </a:gsLst>
            <a:lin ang="18900732" scaled="0"/>
          </a:gradFill>
          <a:ln cap="flat" cmpd="sng" w="20325">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07" name="Google Shape;707;p120"/>
          <p:cNvSpPr/>
          <p:nvPr/>
        </p:nvSpPr>
        <p:spPr>
          <a:xfrm>
            <a:off x="1179475" y="4032605"/>
            <a:ext cx="6787800" cy="790800"/>
          </a:xfrm>
          <a:prstGeom prst="roundRect">
            <a:avLst>
              <a:gd fmla="val 11713" name="adj"/>
            </a:avLst>
          </a:prstGeom>
          <a:gradFill>
            <a:gsLst>
              <a:gs pos="0">
                <a:srgbClr val="E4E8EB"/>
              </a:gs>
              <a:gs pos="100000">
                <a:srgbClr val="CED5DB"/>
              </a:gs>
            </a:gsLst>
            <a:lin ang="5400012" scaled="0"/>
          </a:gradFill>
          <a:ln cap="flat" cmpd="sng" w="20325">
            <a:solidFill>
              <a:srgbClr val="FFFFFF"/>
            </a:solidFill>
            <a:prstDash val="solid"/>
            <a:round/>
            <a:headEnd len="sm" w="sm" type="none"/>
            <a:tailEnd len="sm" w="sm" type="none"/>
          </a:ln>
          <a:effectLst>
            <a:outerShdw blurRad="152353" rotWithShape="0" algn="bl">
              <a:srgbClr val="FFFFFF">
                <a:alpha val="31000"/>
              </a:srgbClr>
            </a:outerShdw>
          </a:effectLst>
        </p:spPr>
        <p:txBody>
          <a:bodyPr anchorCtr="0" anchor="ctr" bIns="97500" lIns="97500" spcFirstLastPara="1" rIns="97500" wrap="square" tIns="192000">
            <a:noAutofit/>
          </a:bodyPr>
          <a:lstStyle/>
          <a:p>
            <a:pPr indent="0" lvl="0" marL="0" rtl="0" algn="l">
              <a:lnSpc>
                <a:spcPct val="115000"/>
              </a:lnSpc>
              <a:spcBef>
                <a:spcPts val="0"/>
              </a:spcBef>
              <a:spcAft>
                <a:spcPts val="0"/>
              </a:spcAft>
              <a:buNone/>
            </a:pPr>
            <a:r>
              <a:t/>
            </a:r>
            <a:endParaRPr sz="853">
              <a:latin typeface="Poppins Light"/>
              <a:ea typeface="Poppins Light"/>
              <a:cs typeface="Poppins Light"/>
              <a:sym typeface="Poppins Light"/>
            </a:endParaRPr>
          </a:p>
        </p:txBody>
      </p:sp>
      <p:grpSp>
        <p:nvGrpSpPr>
          <p:cNvPr id="708" name="Google Shape;708;p120"/>
          <p:cNvGrpSpPr/>
          <p:nvPr/>
        </p:nvGrpSpPr>
        <p:grpSpPr>
          <a:xfrm>
            <a:off x="7501071" y="3939256"/>
            <a:ext cx="44740" cy="75787"/>
            <a:chOff x="409850" y="1209025"/>
            <a:chExt cx="73200" cy="140450"/>
          </a:xfrm>
        </p:grpSpPr>
        <p:sp>
          <p:nvSpPr>
            <p:cNvPr id="709" name="Google Shape;709;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10" name="Google Shape;710;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11" name="Google Shape;711;p120"/>
          <p:cNvGrpSpPr/>
          <p:nvPr/>
        </p:nvGrpSpPr>
        <p:grpSpPr>
          <a:xfrm>
            <a:off x="2405234" y="3939256"/>
            <a:ext cx="44740" cy="75787"/>
            <a:chOff x="409850" y="1209025"/>
            <a:chExt cx="73200" cy="140450"/>
          </a:xfrm>
        </p:grpSpPr>
        <p:sp>
          <p:nvSpPr>
            <p:cNvPr id="712" name="Google Shape;712;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13" name="Google Shape;713;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14" name="Google Shape;714;p120"/>
          <p:cNvGrpSpPr/>
          <p:nvPr/>
        </p:nvGrpSpPr>
        <p:grpSpPr>
          <a:xfrm>
            <a:off x="5119821" y="1346129"/>
            <a:ext cx="44740" cy="75787"/>
            <a:chOff x="409850" y="1209025"/>
            <a:chExt cx="73200" cy="140450"/>
          </a:xfrm>
        </p:grpSpPr>
        <p:sp>
          <p:nvSpPr>
            <p:cNvPr id="715" name="Google Shape;715;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16" name="Google Shape;716;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17" name="Google Shape;717;p120"/>
          <p:cNvGrpSpPr/>
          <p:nvPr/>
        </p:nvGrpSpPr>
        <p:grpSpPr>
          <a:xfrm>
            <a:off x="1414634" y="1346129"/>
            <a:ext cx="44740" cy="75787"/>
            <a:chOff x="409850" y="1209025"/>
            <a:chExt cx="73200" cy="140450"/>
          </a:xfrm>
        </p:grpSpPr>
        <p:sp>
          <p:nvSpPr>
            <p:cNvPr id="718" name="Google Shape;718;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19" name="Google Shape;719;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sp>
        <p:nvSpPr>
          <p:cNvPr id="720" name="Google Shape;720;p120"/>
          <p:cNvSpPr/>
          <p:nvPr/>
        </p:nvSpPr>
        <p:spPr>
          <a:xfrm>
            <a:off x="3177944" y="4099860"/>
            <a:ext cx="2971800" cy="183000"/>
          </a:xfrm>
          <a:prstGeom prst="roundRect">
            <a:avLst>
              <a:gd fmla="val 50000" name="adj"/>
            </a:avLst>
          </a:prstGeom>
          <a:noFill/>
          <a:ln>
            <a:noFill/>
          </a:ln>
          <a:effectLst>
            <a:outerShdw blurRad="285750" rotWithShape="0" algn="bl" dir="2400000" dist="76200">
              <a:srgbClr val="FFFFFF">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rgbClr val="111010"/>
                </a:solidFill>
                <a:latin typeface="Poppins SemiBold"/>
                <a:ea typeface="Poppins SemiBold"/>
                <a:cs typeface="Poppins SemiBold"/>
                <a:sym typeface="Poppins SemiBold"/>
              </a:rPr>
              <a:t>U N I V E R S A L   C O N N E C T I V I T Y</a:t>
            </a:r>
            <a:endParaRPr sz="700">
              <a:solidFill>
                <a:srgbClr val="111010"/>
              </a:solidFill>
              <a:latin typeface="Poppins SemiBold"/>
              <a:ea typeface="Poppins SemiBold"/>
              <a:cs typeface="Poppins SemiBold"/>
              <a:sym typeface="Poppins SemiBold"/>
            </a:endParaRPr>
          </a:p>
        </p:txBody>
      </p:sp>
      <p:sp>
        <p:nvSpPr>
          <p:cNvPr id="721" name="Google Shape;721;p120"/>
          <p:cNvSpPr/>
          <p:nvPr/>
        </p:nvSpPr>
        <p:spPr>
          <a:xfrm>
            <a:off x="2898525" y="1526565"/>
            <a:ext cx="3436200" cy="183000"/>
          </a:xfrm>
          <a:prstGeom prst="roundRect">
            <a:avLst>
              <a:gd fmla="val 50000" name="adj"/>
            </a:avLst>
          </a:prstGeom>
          <a:noFill/>
          <a:ln>
            <a:noFill/>
          </a:ln>
          <a:effectLst>
            <a:outerShdw blurRad="285750" rotWithShape="0" algn="bl" dir="2400000" dist="76200">
              <a:srgbClr val="FFFFFF">
                <a:alpha val="40000"/>
              </a:srgbClr>
            </a:outerShdw>
          </a:effectLst>
        </p:spPr>
        <p:txBody>
          <a:bodyPr anchorCtr="0" anchor="ctr" bIns="0" lIns="91425" spcFirstLastPara="1" rIns="91425" wrap="square" tIns="0">
            <a:noAutofit/>
          </a:bodyPr>
          <a:lstStyle/>
          <a:p>
            <a:pPr indent="0" lvl="0" marL="0" marR="0" rtl="0" algn="ctr">
              <a:lnSpc>
                <a:spcPct val="100000"/>
              </a:lnSpc>
              <a:spcBef>
                <a:spcPts val="0"/>
              </a:spcBef>
              <a:spcAft>
                <a:spcPts val="0"/>
              </a:spcAft>
              <a:buNone/>
            </a:pPr>
            <a:r>
              <a:rPr lang="en" sz="1200">
                <a:latin typeface="Poppins SemiBold"/>
                <a:ea typeface="Poppins SemiBold"/>
                <a:cs typeface="Poppins SemiBold"/>
                <a:sym typeface="Poppins SemiBold"/>
              </a:rPr>
              <a:t>W O R K A T O    E N T E R P R I S E   M C P</a:t>
            </a:r>
            <a:endParaRPr sz="1200">
              <a:latin typeface="Poppins SemiBold"/>
              <a:ea typeface="Poppins SemiBold"/>
              <a:cs typeface="Poppins SemiBold"/>
              <a:sym typeface="Poppins SemiBold"/>
            </a:endParaRPr>
          </a:p>
        </p:txBody>
      </p:sp>
      <p:sp>
        <p:nvSpPr>
          <p:cNvPr id="722" name="Google Shape;722;p120"/>
          <p:cNvSpPr/>
          <p:nvPr/>
        </p:nvSpPr>
        <p:spPr>
          <a:xfrm>
            <a:off x="5481031" y="834365"/>
            <a:ext cx="865200" cy="502200"/>
          </a:xfrm>
          <a:prstGeom prst="roundRect">
            <a:avLst>
              <a:gd fmla="val 8136" name="adj"/>
            </a:avLst>
          </a:prstGeom>
          <a:gradFill>
            <a:gsLst>
              <a:gs pos="0">
                <a:srgbClr val="DDFFFC">
                  <a:alpha val="35690"/>
                </a:srgbClr>
              </a:gs>
              <a:gs pos="100000">
                <a:srgbClr val="C6E0FE">
                  <a:alpha val="35690"/>
                </a:srgbClr>
              </a:gs>
              <a:gs pos="100000">
                <a:srgbClr val="AFC1FF">
                  <a:alpha val="35690"/>
                </a:srgbClr>
              </a:gs>
            </a:gsLst>
            <a:lin ang="18900732" scaled="0"/>
          </a:gradFill>
          <a:ln cap="flat" cmpd="sng" w="19050">
            <a:solidFill>
              <a:srgbClr val="FFFFFF"/>
            </a:solidFill>
            <a:prstDash val="solid"/>
            <a:round/>
            <a:headEnd len="sm" w="sm" type="none"/>
            <a:tailEnd len="sm" w="sm" type="none"/>
          </a:ln>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b="1" sz="1000">
              <a:solidFill>
                <a:srgbClr val="111010"/>
              </a:solidFill>
              <a:latin typeface="Poppins"/>
              <a:ea typeface="Poppins"/>
              <a:cs typeface="Poppins"/>
              <a:sym typeface="Poppins"/>
            </a:endParaRPr>
          </a:p>
        </p:txBody>
      </p:sp>
      <p:sp>
        <p:nvSpPr>
          <p:cNvPr id="723" name="Google Shape;723;p120"/>
          <p:cNvSpPr txBox="1"/>
          <p:nvPr/>
        </p:nvSpPr>
        <p:spPr>
          <a:xfrm>
            <a:off x="5436843" y="842736"/>
            <a:ext cx="932700" cy="4824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None/>
            </a:pPr>
            <a:r>
              <a:rPr lang="en" sz="700">
                <a:solidFill>
                  <a:srgbClr val="111010"/>
                </a:solidFill>
                <a:latin typeface="Poppins Medium"/>
                <a:ea typeface="Poppins Medium"/>
                <a:cs typeface="Poppins Medium"/>
                <a:sym typeface="Poppins Medium"/>
              </a:rPr>
              <a:t>Build agents with us</a:t>
            </a:r>
            <a:endParaRPr sz="700">
              <a:latin typeface="Poppins Medium"/>
              <a:ea typeface="Poppins Medium"/>
              <a:cs typeface="Poppins Medium"/>
              <a:sym typeface="Poppins Medium"/>
            </a:endParaRPr>
          </a:p>
        </p:txBody>
      </p:sp>
      <p:grpSp>
        <p:nvGrpSpPr>
          <p:cNvPr id="724" name="Google Shape;724;p120"/>
          <p:cNvGrpSpPr/>
          <p:nvPr/>
        </p:nvGrpSpPr>
        <p:grpSpPr>
          <a:xfrm>
            <a:off x="7786821" y="1354133"/>
            <a:ext cx="44740" cy="75787"/>
            <a:chOff x="409850" y="1209025"/>
            <a:chExt cx="73200" cy="140450"/>
          </a:xfrm>
        </p:grpSpPr>
        <p:sp>
          <p:nvSpPr>
            <p:cNvPr id="725" name="Google Shape;725;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26" name="Google Shape;726;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27" name="Google Shape;727;p120"/>
          <p:cNvGrpSpPr/>
          <p:nvPr/>
        </p:nvGrpSpPr>
        <p:grpSpPr>
          <a:xfrm>
            <a:off x="5625804" y="1346129"/>
            <a:ext cx="44740" cy="75787"/>
            <a:chOff x="409850" y="1209025"/>
            <a:chExt cx="73200" cy="140450"/>
          </a:xfrm>
        </p:grpSpPr>
        <p:sp>
          <p:nvSpPr>
            <p:cNvPr id="728" name="Google Shape;728;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29" name="Google Shape;729;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sp>
        <p:nvSpPr>
          <p:cNvPr id="730" name="Google Shape;730;p120"/>
          <p:cNvSpPr/>
          <p:nvPr/>
        </p:nvSpPr>
        <p:spPr>
          <a:xfrm>
            <a:off x="1292775" y="2414202"/>
            <a:ext cx="5467200" cy="1432500"/>
          </a:xfrm>
          <a:prstGeom prst="roundRect">
            <a:avLst>
              <a:gd fmla="val 7362" name="adj"/>
            </a:avLst>
          </a:prstGeom>
          <a:solidFill>
            <a:srgbClr val="DDFFFC"/>
          </a:solidFill>
          <a:ln cap="flat" cmpd="sng" w="17725">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31" name="Google Shape;731;p120"/>
          <p:cNvSpPr/>
          <p:nvPr/>
        </p:nvSpPr>
        <p:spPr>
          <a:xfrm>
            <a:off x="1292775" y="1777991"/>
            <a:ext cx="5473800" cy="865200"/>
          </a:xfrm>
          <a:prstGeom prst="round2SameRect">
            <a:avLst>
              <a:gd fmla="val 8464" name="adj1"/>
              <a:gd fmla="val 0" name="adj2"/>
            </a:avLst>
          </a:prstGeom>
          <a:solidFill>
            <a:srgbClr val="FFFFFF"/>
          </a:solidFill>
          <a:ln cap="flat" cmpd="sng" w="19050">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32" name="Google Shape;732;p120"/>
          <p:cNvSpPr txBox="1"/>
          <p:nvPr/>
        </p:nvSpPr>
        <p:spPr>
          <a:xfrm>
            <a:off x="2640955" y="1821975"/>
            <a:ext cx="38190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E N T E R P R I S E    S K I L L S</a:t>
            </a:r>
            <a:endParaRPr sz="746">
              <a:solidFill>
                <a:srgbClr val="24434F"/>
              </a:solidFill>
              <a:latin typeface="Poppins"/>
              <a:ea typeface="Poppins"/>
              <a:cs typeface="Poppins"/>
              <a:sym typeface="Poppins"/>
            </a:endParaRPr>
          </a:p>
        </p:txBody>
      </p:sp>
      <p:sp>
        <p:nvSpPr>
          <p:cNvPr id="733" name="Google Shape;733;p120"/>
          <p:cNvSpPr txBox="1"/>
          <p:nvPr/>
        </p:nvSpPr>
        <p:spPr>
          <a:xfrm>
            <a:off x="4030754" y="2767767"/>
            <a:ext cx="11913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O R C H E S T R A T I O N</a:t>
            </a:r>
            <a:endParaRPr sz="746">
              <a:solidFill>
                <a:srgbClr val="24434F"/>
              </a:solidFill>
              <a:latin typeface="Poppins Medium"/>
              <a:ea typeface="Poppins Medium"/>
              <a:cs typeface="Poppins Medium"/>
              <a:sym typeface="Poppins Medium"/>
            </a:endParaRPr>
          </a:p>
        </p:txBody>
      </p:sp>
      <p:sp>
        <p:nvSpPr>
          <p:cNvPr id="734" name="Google Shape;734;p120"/>
          <p:cNvSpPr/>
          <p:nvPr/>
        </p:nvSpPr>
        <p:spPr>
          <a:xfrm>
            <a:off x="2640945" y="2276171"/>
            <a:ext cx="932700" cy="2760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Skills Builder</a:t>
            </a:r>
            <a:endParaRPr sz="746">
              <a:solidFill>
                <a:srgbClr val="111010"/>
              </a:solidFill>
              <a:latin typeface="Poppins Medium"/>
              <a:ea typeface="Poppins Medium"/>
              <a:cs typeface="Poppins Medium"/>
              <a:sym typeface="Poppins Medium"/>
            </a:endParaRPr>
          </a:p>
        </p:txBody>
      </p:sp>
      <p:sp>
        <p:nvSpPr>
          <p:cNvPr id="735" name="Google Shape;735;p120"/>
          <p:cNvSpPr/>
          <p:nvPr/>
        </p:nvSpPr>
        <p:spPr>
          <a:xfrm>
            <a:off x="3613348" y="2276171"/>
            <a:ext cx="932700" cy="2619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80525" lIns="0" spcFirstLastPara="1" rIns="0" wrap="square" tIns="80525">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Composition</a:t>
            </a:r>
            <a:endParaRPr sz="746">
              <a:solidFill>
                <a:srgbClr val="111010"/>
              </a:solidFill>
              <a:latin typeface="Poppins Medium"/>
              <a:ea typeface="Poppins Medium"/>
              <a:cs typeface="Poppins Medium"/>
              <a:sym typeface="Poppins Medium"/>
            </a:endParaRPr>
          </a:p>
        </p:txBody>
      </p:sp>
      <p:sp>
        <p:nvSpPr>
          <p:cNvPr id="736" name="Google Shape;736;p120"/>
          <p:cNvSpPr/>
          <p:nvPr/>
        </p:nvSpPr>
        <p:spPr>
          <a:xfrm>
            <a:off x="4585752" y="2276171"/>
            <a:ext cx="932700" cy="2742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Registry</a:t>
            </a:r>
            <a:endParaRPr sz="533">
              <a:solidFill>
                <a:srgbClr val="111010"/>
              </a:solidFill>
              <a:latin typeface="Poppins Medium"/>
              <a:ea typeface="Poppins Medium"/>
              <a:cs typeface="Poppins Medium"/>
              <a:sym typeface="Poppins Medium"/>
            </a:endParaRPr>
          </a:p>
        </p:txBody>
      </p:sp>
      <p:sp>
        <p:nvSpPr>
          <p:cNvPr id="737" name="Google Shape;737;p120"/>
          <p:cNvSpPr/>
          <p:nvPr/>
        </p:nvSpPr>
        <p:spPr>
          <a:xfrm>
            <a:off x="5558155" y="2276171"/>
            <a:ext cx="932700" cy="2742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Proxy</a:t>
            </a:r>
            <a:endParaRPr sz="533">
              <a:solidFill>
                <a:srgbClr val="111010"/>
              </a:solidFill>
              <a:latin typeface="Poppins Medium"/>
              <a:ea typeface="Poppins Medium"/>
              <a:cs typeface="Poppins Medium"/>
              <a:sym typeface="Poppins Medium"/>
            </a:endParaRPr>
          </a:p>
        </p:txBody>
      </p:sp>
      <p:sp>
        <p:nvSpPr>
          <p:cNvPr id="738" name="Google Shape;738;p120"/>
          <p:cNvSpPr/>
          <p:nvPr/>
        </p:nvSpPr>
        <p:spPr>
          <a:xfrm>
            <a:off x="2640950" y="2014765"/>
            <a:ext cx="3846600" cy="1830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Gateway</a:t>
            </a:r>
            <a:endParaRPr sz="533">
              <a:solidFill>
                <a:srgbClr val="111010"/>
              </a:solidFill>
              <a:latin typeface="Poppins Medium"/>
              <a:ea typeface="Poppins Medium"/>
              <a:cs typeface="Poppins Medium"/>
              <a:sym typeface="Poppins Medium"/>
            </a:endParaRPr>
          </a:p>
        </p:txBody>
      </p:sp>
      <p:sp>
        <p:nvSpPr>
          <p:cNvPr id="739" name="Google Shape;739;p120"/>
          <p:cNvSpPr/>
          <p:nvPr/>
        </p:nvSpPr>
        <p:spPr>
          <a:xfrm>
            <a:off x="2640950" y="3331365"/>
            <a:ext cx="1856100" cy="2619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117000" spcFirstLastPara="1" rIns="97500" wrap="square" tIns="9750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Data Orchestration</a:t>
            </a:r>
            <a:endParaRPr sz="746">
              <a:latin typeface="Poppins Medium"/>
              <a:ea typeface="Poppins Medium"/>
              <a:cs typeface="Poppins Medium"/>
              <a:sym typeface="Poppins Medium"/>
            </a:endParaRPr>
          </a:p>
        </p:txBody>
      </p:sp>
      <p:sp>
        <p:nvSpPr>
          <p:cNvPr id="740" name="Google Shape;740;p120"/>
          <p:cNvSpPr/>
          <p:nvPr/>
        </p:nvSpPr>
        <p:spPr>
          <a:xfrm>
            <a:off x="4634755" y="3324278"/>
            <a:ext cx="1856100" cy="2760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0" spcFirstLastPara="1" rIns="0" wrap="square" tIns="9750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API Management</a:t>
            </a:r>
            <a:endParaRPr sz="746">
              <a:latin typeface="Poppins Medium"/>
              <a:ea typeface="Poppins Medium"/>
              <a:cs typeface="Poppins Medium"/>
              <a:sym typeface="Poppins Medium"/>
            </a:endParaRPr>
          </a:p>
        </p:txBody>
      </p:sp>
      <p:sp>
        <p:nvSpPr>
          <p:cNvPr id="741" name="Google Shape;741;p120"/>
          <p:cNvSpPr/>
          <p:nvPr/>
        </p:nvSpPr>
        <p:spPr>
          <a:xfrm>
            <a:off x="4634755" y="2987928"/>
            <a:ext cx="1856100" cy="276000"/>
          </a:xfrm>
          <a:prstGeom prst="roundRect">
            <a:avLst>
              <a:gd fmla="val 50000" name="adj"/>
            </a:avLst>
          </a:prstGeom>
          <a:gradFill>
            <a:gsLst>
              <a:gs pos="0">
                <a:srgbClr val="C7FFFA"/>
              </a:gs>
              <a:gs pos="100000">
                <a:srgbClr val="3BF7E5"/>
              </a:gs>
            </a:gsLst>
            <a:lin ang="10800025"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Application Integration &amp; B2B</a:t>
            </a:r>
            <a:endParaRPr sz="746">
              <a:latin typeface="Poppins Medium"/>
              <a:ea typeface="Poppins Medium"/>
              <a:cs typeface="Poppins Medium"/>
              <a:sym typeface="Poppins Medium"/>
            </a:endParaRPr>
          </a:p>
        </p:txBody>
      </p:sp>
      <p:sp>
        <p:nvSpPr>
          <p:cNvPr id="742" name="Google Shape;742;p120"/>
          <p:cNvSpPr/>
          <p:nvPr/>
        </p:nvSpPr>
        <p:spPr>
          <a:xfrm>
            <a:off x="2640950" y="2987865"/>
            <a:ext cx="1857000" cy="2619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97500" spcFirstLastPara="1" rIns="97500" wrap="square" tIns="97500">
            <a:noAutofit/>
          </a:bodyPr>
          <a:lstStyle/>
          <a:p>
            <a:pPr indent="0" lvl="0" marL="0" rtl="0" algn="ctr">
              <a:lnSpc>
                <a:spcPct val="100000"/>
              </a:lnSpc>
              <a:spcBef>
                <a:spcPts val="0"/>
              </a:spcBef>
              <a:spcAft>
                <a:spcPts val="0"/>
              </a:spcAft>
              <a:buNone/>
            </a:pPr>
            <a:r>
              <a:rPr lang="en" sz="746">
                <a:latin typeface="Poppins Medium"/>
                <a:ea typeface="Poppins Medium"/>
                <a:cs typeface="Poppins Medium"/>
                <a:sym typeface="Poppins Medium"/>
              </a:rPr>
              <a:t>Process</a:t>
            </a:r>
            <a:r>
              <a:rPr lang="en" sz="746">
                <a:latin typeface="Poppins Medium"/>
                <a:ea typeface="Poppins Medium"/>
                <a:cs typeface="Poppins Medium"/>
                <a:sym typeface="Poppins Medium"/>
              </a:rPr>
              <a:t xml:space="preserve"> Automation</a:t>
            </a:r>
            <a:endParaRPr sz="746">
              <a:latin typeface="Poppins Medium"/>
              <a:ea typeface="Poppins Medium"/>
              <a:cs typeface="Poppins Medium"/>
              <a:sym typeface="Poppins Medium"/>
            </a:endParaRPr>
          </a:p>
        </p:txBody>
      </p:sp>
      <p:sp>
        <p:nvSpPr>
          <p:cNvPr id="743" name="Google Shape;743;p120"/>
          <p:cNvSpPr/>
          <p:nvPr/>
        </p:nvSpPr>
        <p:spPr>
          <a:xfrm flipH="1" rot="5400000">
            <a:off x="6191050" y="2183090"/>
            <a:ext cx="2066700" cy="1259100"/>
          </a:xfrm>
          <a:prstGeom prst="round2SameRect">
            <a:avLst>
              <a:gd fmla="val 6975" name="adj1"/>
              <a:gd fmla="val 0" name="adj2"/>
            </a:avLst>
          </a:prstGeom>
          <a:solidFill>
            <a:srgbClr val="DAFBF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120"/>
          <p:cNvSpPr txBox="1"/>
          <p:nvPr/>
        </p:nvSpPr>
        <p:spPr>
          <a:xfrm>
            <a:off x="6707057" y="1821978"/>
            <a:ext cx="10347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T R U S T</a:t>
            </a:r>
            <a:endParaRPr sz="746">
              <a:solidFill>
                <a:srgbClr val="24434F"/>
              </a:solidFill>
              <a:latin typeface="Poppins"/>
              <a:ea typeface="Poppins"/>
              <a:cs typeface="Poppins"/>
              <a:sym typeface="Poppins"/>
            </a:endParaRPr>
          </a:p>
        </p:txBody>
      </p:sp>
      <p:sp>
        <p:nvSpPr>
          <p:cNvPr id="745" name="Google Shape;745;p120"/>
          <p:cNvSpPr/>
          <p:nvPr/>
        </p:nvSpPr>
        <p:spPr>
          <a:xfrm>
            <a:off x="6755095" y="2432244"/>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Governance</a:t>
            </a:r>
            <a:endParaRPr sz="746">
              <a:solidFill>
                <a:srgbClr val="111010"/>
              </a:solidFill>
              <a:latin typeface="Poppins Medium"/>
              <a:ea typeface="Poppins Medium"/>
              <a:cs typeface="Poppins Medium"/>
              <a:sym typeface="Poppins Medium"/>
            </a:endParaRPr>
          </a:p>
        </p:txBody>
      </p:sp>
      <p:sp>
        <p:nvSpPr>
          <p:cNvPr id="746" name="Google Shape;746;p120"/>
          <p:cNvSpPr/>
          <p:nvPr/>
        </p:nvSpPr>
        <p:spPr>
          <a:xfrm>
            <a:off x="1179475" y="834365"/>
            <a:ext cx="4244100" cy="502200"/>
          </a:xfrm>
          <a:prstGeom prst="roundRect">
            <a:avLst>
              <a:gd fmla="val 8136" name="adj"/>
            </a:avLst>
          </a:prstGeom>
          <a:gradFill>
            <a:gsLst>
              <a:gs pos="0">
                <a:srgbClr val="E4E8EB"/>
              </a:gs>
              <a:gs pos="100000">
                <a:srgbClr val="CED5DB"/>
              </a:gs>
            </a:gsLst>
            <a:lin ang="5400012" scaled="0"/>
          </a:gradFill>
          <a:ln cap="flat" cmpd="sng" w="19050">
            <a:solidFill>
              <a:srgbClr val="FFFFFF"/>
            </a:solidFill>
            <a:prstDash val="solid"/>
            <a:round/>
            <a:headEnd len="sm" w="sm" type="none"/>
            <a:tailEnd len="sm" w="sm" type="none"/>
          </a:ln>
          <a:effectLst>
            <a:outerShdw blurRad="152353" rotWithShape="0" algn="bl">
              <a:srgbClr val="FFFFFF">
                <a:alpha val="31000"/>
              </a:srgbClr>
            </a:outerShdw>
          </a:effectLst>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sz="959">
              <a:latin typeface="Poppins Medium"/>
              <a:ea typeface="Poppins Medium"/>
              <a:cs typeface="Poppins Medium"/>
              <a:sym typeface="Poppins Medium"/>
            </a:endParaRPr>
          </a:p>
        </p:txBody>
      </p:sp>
      <p:grpSp>
        <p:nvGrpSpPr>
          <p:cNvPr id="747" name="Google Shape;747;p120"/>
          <p:cNvGrpSpPr/>
          <p:nvPr/>
        </p:nvGrpSpPr>
        <p:grpSpPr>
          <a:xfrm>
            <a:off x="1569072" y="950387"/>
            <a:ext cx="259973" cy="259973"/>
            <a:chOff x="4399450" y="518900"/>
            <a:chExt cx="213600" cy="213600"/>
          </a:xfrm>
        </p:grpSpPr>
        <p:sp>
          <p:nvSpPr>
            <p:cNvPr id="748" name="Google Shape;748;p120"/>
            <p:cNvSpPr/>
            <p:nvPr/>
          </p:nvSpPr>
          <p:spPr>
            <a:xfrm>
              <a:off x="4399450" y="518900"/>
              <a:ext cx="213600" cy="213600"/>
            </a:xfrm>
            <a:prstGeom prst="ellipse">
              <a:avLst/>
            </a:prstGeom>
            <a:solidFill>
              <a:srgbClr val="FFFFFF"/>
            </a:solidFill>
            <a:ln cap="flat" cmpd="sng" w="11575">
              <a:solidFill>
                <a:srgbClr val="FFFFFF"/>
              </a:solidFill>
              <a:prstDash val="solid"/>
              <a:round/>
              <a:headEnd len="sm" w="sm" type="none"/>
              <a:tailEnd len="sm" w="sm" type="none"/>
            </a:ln>
          </p:spPr>
          <p:txBody>
            <a:bodyPr anchorCtr="0" anchor="ctr" bIns="111250" lIns="111250" spcFirstLastPara="1" rIns="111250" wrap="square" tIns="111250">
              <a:noAutofit/>
            </a:bodyPr>
            <a:lstStyle/>
            <a:p>
              <a:pPr indent="0" lvl="0" marL="0" rtl="0" algn="ctr">
                <a:spcBef>
                  <a:spcPts val="0"/>
                </a:spcBef>
                <a:spcAft>
                  <a:spcPts val="0"/>
                </a:spcAft>
                <a:buNone/>
              </a:pPr>
              <a:r>
                <a:t/>
              </a:r>
              <a:endParaRPr sz="1703">
                <a:latin typeface="Poppins"/>
                <a:ea typeface="Poppins"/>
                <a:cs typeface="Poppins"/>
                <a:sym typeface="Poppins"/>
              </a:endParaRPr>
            </a:p>
          </p:txBody>
        </p:sp>
        <p:pic>
          <p:nvPicPr>
            <p:cNvPr id="749" name="Google Shape;749;p120"/>
            <p:cNvPicPr preferRelativeResize="0"/>
            <p:nvPr/>
          </p:nvPicPr>
          <p:blipFill>
            <a:blip r:embed="rId3">
              <a:alphaModFix/>
            </a:blip>
            <a:stretch>
              <a:fillRect/>
            </a:stretch>
          </p:blipFill>
          <p:spPr>
            <a:xfrm>
              <a:off x="4426301" y="541594"/>
              <a:ext cx="159900" cy="159900"/>
            </a:xfrm>
            <a:prstGeom prst="rect">
              <a:avLst/>
            </a:prstGeom>
            <a:noFill/>
            <a:ln>
              <a:noFill/>
            </a:ln>
          </p:spPr>
        </p:pic>
      </p:grpSp>
      <p:grpSp>
        <p:nvGrpSpPr>
          <p:cNvPr id="750" name="Google Shape;750;p120"/>
          <p:cNvGrpSpPr/>
          <p:nvPr/>
        </p:nvGrpSpPr>
        <p:grpSpPr>
          <a:xfrm>
            <a:off x="1246286" y="950387"/>
            <a:ext cx="259973" cy="259973"/>
            <a:chOff x="4625647" y="518900"/>
            <a:chExt cx="213600" cy="213600"/>
          </a:xfrm>
        </p:grpSpPr>
        <p:sp>
          <p:nvSpPr>
            <p:cNvPr id="751" name="Google Shape;751;p120"/>
            <p:cNvSpPr/>
            <p:nvPr/>
          </p:nvSpPr>
          <p:spPr>
            <a:xfrm>
              <a:off x="4625647" y="518900"/>
              <a:ext cx="213600" cy="213600"/>
            </a:xfrm>
            <a:prstGeom prst="ellipse">
              <a:avLst/>
            </a:prstGeom>
            <a:solidFill>
              <a:srgbClr val="FFFFFF"/>
            </a:solidFill>
            <a:ln cap="flat" cmpd="sng" w="11575">
              <a:solidFill>
                <a:srgbClr val="FFFFFF"/>
              </a:solidFill>
              <a:prstDash val="solid"/>
              <a:round/>
              <a:headEnd len="sm" w="sm" type="none"/>
              <a:tailEnd len="sm" w="sm" type="none"/>
            </a:ln>
          </p:spPr>
          <p:txBody>
            <a:bodyPr anchorCtr="0" anchor="ctr" bIns="111250" lIns="111250" spcFirstLastPara="1" rIns="111250" wrap="square" tIns="111250">
              <a:noAutofit/>
            </a:bodyPr>
            <a:lstStyle/>
            <a:p>
              <a:pPr indent="0" lvl="0" marL="0" rtl="0" algn="ctr">
                <a:spcBef>
                  <a:spcPts val="0"/>
                </a:spcBef>
                <a:spcAft>
                  <a:spcPts val="0"/>
                </a:spcAft>
                <a:buNone/>
              </a:pPr>
              <a:r>
                <a:t/>
              </a:r>
              <a:endParaRPr sz="1703">
                <a:latin typeface="Poppins"/>
                <a:ea typeface="Poppins"/>
                <a:cs typeface="Poppins"/>
                <a:sym typeface="Poppins"/>
              </a:endParaRPr>
            </a:p>
          </p:txBody>
        </p:sp>
        <p:pic>
          <p:nvPicPr>
            <p:cNvPr id="752" name="Google Shape;752;p120"/>
            <p:cNvPicPr preferRelativeResize="0"/>
            <p:nvPr/>
          </p:nvPicPr>
          <p:blipFill>
            <a:blip r:embed="rId4">
              <a:alphaModFix/>
            </a:blip>
            <a:stretch>
              <a:fillRect/>
            </a:stretch>
          </p:blipFill>
          <p:spPr>
            <a:xfrm>
              <a:off x="4652502" y="549316"/>
              <a:ext cx="159900" cy="157412"/>
            </a:xfrm>
            <a:prstGeom prst="rect">
              <a:avLst/>
            </a:prstGeom>
            <a:noFill/>
            <a:ln>
              <a:noFill/>
            </a:ln>
          </p:spPr>
        </p:pic>
      </p:grpSp>
      <p:grpSp>
        <p:nvGrpSpPr>
          <p:cNvPr id="753" name="Google Shape;753;p120"/>
          <p:cNvGrpSpPr/>
          <p:nvPr/>
        </p:nvGrpSpPr>
        <p:grpSpPr>
          <a:xfrm>
            <a:off x="2214473" y="949437"/>
            <a:ext cx="259800" cy="261900"/>
            <a:chOff x="1365908" y="1083967"/>
            <a:chExt cx="259800" cy="261900"/>
          </a:xfrm>
        </p:grpSpPr>
        <p:sp>
          <p:nvSpPr>
            <p:cNvPr id="754" name="Google Shape;754;p120"/>
            <p:cNvSpPr/>
            <p:nvPr/>
          </p:nvSpPr>
          <p:spPr>
            <a:xfrm>
              <a:off x="1365908" y="1083967"/>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755" name="Google Shape;755;p120"/>
            <p:cNvPicPr preferRelativeResize="0"/>
            <p:nvPr/>
          </p:nvPicPr>
          <p:blipFill>
            <a:blip r:embed="rId5">
              <a:alphaModFix/>
            </a:blip>
            <a:stretch>
              <a:fillRect/>
            </a:stretch>
          </p:blipFill>
          <p:spPr>
            <a:xfrm>
              <a:off x="1393293" y="1110972"/>
              <a:ext cx="207849" cy="207849"/>
            </a:xfrm>
            <a:prstGeom prst="rect">
              <a:avLst/>
            </a:prstGeom>
            <a:noFill/>
            <a:ln>
              <a:noFill/>
            </a:ln>
          </p:spPr>
        </p:pic>
      </p:grpSp>
      <p:sp>
        <p:nvSpPr>
          <p:cNvPr id="756" name="Google Shape;756;p120"/>
          <p:cNvSpPr/>
          <p:nvPr/>
        </p:nvSpPr>
        <p:spPr>
          <a:xfrm>
            <a:off x="6755035" y="2768590"/>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Security</a:t>
            </a:r>
            <a:endParaRPr sz="746">
              <a:solidFill>
                <a:srgbClr val="111010"/>
              </a:solidFill>
              <a:latin typeface="Poppins Medium"/>
              <a:ea typeface="Poppins Medium"/>
              <a:cs typeface="Poppins Medium"/>
              <a:sym typeface="Poppins Medium"/>
            </a:endParaRPr>
          </a:p>
        </p:txBody>
      </p:sp>
      <p:sp>
        <p:nvSpPr>
          <p:cNvPr id="757" name="Google Shape;757;p120"/>
          <p:cNvSpPr/>
          <p:nvPr/>
        </p:nvSpPr>
        <p:spPr>
          <a:xfrm>
            <a:off x="6755055" y="3104940"/>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Compliance</a:t>
            </a:r>
            <a:endParaRPr sz="719">
              <a:solidFill>
                <a:srgbClr val="111010"/>
              </a:solidFill>
              <a:latin typeface="Poppins Medium"/>
              <a:ea typeface="Poppins Medium"/>
              <a:cs typeface="Poppins Medium"/>
              <a:sym typeface="Poppins Medium"/>
            </a:endParaRPr>
          </a:p>
        </p:txBody>
      </p:sp>
      <p:sp>
        <p:nvSpPr>
          <p:cNvPr id="758" name="Google Shape;758;p120"/>
          <p:cNvSpPr/>
          <p:nvPr/>
        </p:nvSpPr>
        <p:spPr>
          <a:xfrm>
            <a:off x="6755075" y="3449515"/>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Explainability</a:t>
            </a:r>
            <a:endParaRPr sz="746">
              <a:solidFill>
                <a:srgbClr val="111010"/>
              </a:solidFill>
              <a:latin typeface="Poppins Medium"/>
              <a:ea typeface="Poppins Medium"/>
              <a:cs typeface="Poppins Medium"/>
              <a:sym typeface="Poppins Medium"/>
            </a:endParaRPr>
          </a:p>
        </p:txBody>
      </p:sp>
      <p:sp>
        <p:nvSpPr>
          <p:cNvPr id="759" name="Google Shape;759;p120"/>
          <p:cNvSpPr/>
          <p:nvPr/>
        </p:nvSpPr>
        <p:spPr>
          <a:xfrm>
            <a:off x="6755095" y="2095894"/>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Observability</a:t>
            </a:r>
            <a:endParaRPr sz="746">
              <a:solidFill>
                <a:srgbClr val="111010"/>
              </a:solidFill>
              <a:latin typeface="Poppins Medium"/>
              <a:ea typeface="Poppins Medium"/>
              <a:cs typeface="Poppins Medium"/>
              <a:sym typeface="Poppins Medium"/>
            </a:endParaRPr>
          </a:p>
        </p:txBody>
      </p:sp>
      <p:sp>
        <p:nvSpPr>
          <p:cNvPr id="760" name="Google Shape;760;p120"/>
          <p:cNvSpPr txBox="1"/>
          <p:nvPr/>
        </p:nvSpPr>
        <p:spPr>
          <a:xfrm>
            <a:off x="3066447" y="3591689"/>
            <a:ext cx="3000000" cy="29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46">
                <a:solidFill>
                  <a:srgbClr val="24434F"/>
                </a:solidFill>
                <a:latin typeface="Poppins"/>
                <a:ea typeface="Poppins"/>
                <a:cs typeface="Poppins"/>
                <a:sym typeface="Poppins"/>
              </a:rPr>
              <a:t xml:space="preserve">Powered by </a:t>
            </a:r>
            <a:r>
              <a:rPr lang="en" sz="746">
                <a:solidFill>
                  <a:srgbClr val="24434F"/>
                </a:solidFill>
                <a:latin typeface="Poppins Medium"/>
                <a:ea typeface="Poppins Medium"/>
                <a:cs typeface="Poppins Medium"/>
                <a:sym typeface="Poppins Medium"/>
              </a:rPr>
              <a:t>iPaaS+</a:t>
            </a:r>
            <a:endParaRPr/>
          </a:p>
        </p:txBody>
      </p:sp>
      <p:grpSp>
        <p:nvGrpSpPr>
          <p:cNvPr id="761" name="Google Shape;761;p120"/>
          <p:cNvGrpSpPr/>
          <p:nvPr/>
        </p:nvGrpSpPr>
        <p:grpSpPr>
          <a:xfrm>
            <a:off x="1891859" y="949423"/>
            <a:ext cx="259800" cy="261900"/>
            <a:chOff x="1032013" y="1096090"/>
            <a:chExt cx="259800" cy="261900"/>
          </a:xfrm>
        </p:grpSpPr>
        <p:sp>
          <p:nvSpPr>
            <p:cNvPr id="762" name="Google Shape;762;p120"/>
            <p:cNvSpPr/>
            <p:nvPr/>
          </p:nvSpPr>
          <p:spPr>
            <a:xfrm>
              <a:off x="1032013" y="1096090"/>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763" name="Google Shape;763;p120"/>
            <p:cNvPicPr preferRelativeResize="0"/>
            <p:nvPr/>
          </p:nvPicPr>
          <p:blipFill rotWithShape="1">
            <a:blip r:embed="rId6">
              <a:alphaModFix/>
            </a:blip>
            <a:srcRect b="0" l="0" r="-7538" t="-7538"/>
            <a:stretch/>
          </p:blipFill>
          <p:spPr>
            <a:xfrm>
              <a:off x="1070490" y="1116697"/>
              <a:ext cx="196433" cy="196433"/>
            </a:xfrm>
            <a:prstGeom prst="rect">
              <a:avLst/>
            </a:prstGeom>
            <a:noFill/>
            <a:ln>
              <a:noFill/>
            </a:ln>
          </p:spPr>
        </p:pic>
      </p:grpSp>
      <p:sp>
        <p:nvSpPr>
          <p:cNvPr id="764" name="Google Shape;764;p120"/>
          <p:cNvSpPr/>
          <p:nvPr/>
        </p:nvSpPr>
        <p:spPr>
          <a:xfrm flipH="1" rot="-5400000">
            <a:off x="895843" y="2183090"/>
            <a:ext cx="2066700" cy="1259100"/>
          </a:xfrm>
          <a:prstGeom prst="round2SameRect">
            <a:avLst>
              <a:gd fmla="val 6975" name="adj1"/>
              <a:gd fmla="val 0" name="adj2"/>
            </a:avLst>
          </a:prstGeom>
          <a:solidFill>
            <a:srgbClr val="DAFBF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120"/>
          <p:cNvSpPr txBox="1"/>
          <p:nvPr/>
        </p:nvSpPr>
        <p:spPr>
          <a:xfrm>
            <a:off x="1411857" y="1821978"/>
            <a:ext cx="1034700" cy="22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P L A T F O R M</a:t>
            </a:r>
            <a:br>
              <a:rPr b="1" lang="en" sz="746">
                <a:solidFill>
                  <a:srgbClr val="24434F"/>
                </a:solidFill>
                <a:latin typeface="Poppins"/>
                <a:ea typeface="Poppins"/>
                <a:cs typeface="Poppins"/>
                <a:sym typeface="Poppins"/>
              </a:rPr>
            </a:br>
            <a:r>
              <a:rPr b="1" lang="en" sz="746">
                <a:solidFill>
                  <a:srgbClr val="24434F"/>
                </a:solidFill>
                <a:latin typeface="Poppins"/>
                <a:ea typeface="Poppins"/>
                <a:cs typeface="Poppins"/>
                <a:sym typeface="Poppins"/>
              </a:rPr>
              <a:t>A G E N T S</a:t>
            </a:r>
            <a:endParaRPr sz="746">
              <a:solidFill>
                <a:srgbClr val="24434F"/>
              </a:solidFill>
              <a:latin typeface="Poppins"/>
              <a:ea typeface="Poppins"/>
              <a:cs typeface="Poppins"/>
              <a:sym typeface="Poppins"/>
            </a:endParaRPr>
          </a:p>
        </p:txBody>
      </p:sp>
      <p:grpSp>
        <p:nvGrpSpPr>
          <p:cNvPr id="766" name="Google Shape;766;p120"/>
          <p:cNvGrpSpPr/>
          <p:nvPr/>
        </p:nvGrpSpPr>
        <p:grpSpPr>
          <a:xfrm>
            <a:off x="2859831" y="950389"/>
            <a:ext cx="259969" cy="259970"/>
            <a:chOff x="5571334" y="355940"/>
            <a:chExt cx="567000" cy="567000"/>
          </a:xfrm>
        </p:grpSpPr>
        <p:sp>
          <p:nvSpPr>
            <p:cNvPr id="767" name="Google Shape;767;p120"/>
            <p:cNvSpPr/>
            <p:nvPr/>
          </p:nvSpPr>
          <p:spPr>
            <a:xfrm>
              <a:off x="5571334" y="355940"/>
              <a:ext cx="567000" cy="567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4"/>
                <a:buFont typeface="Poppins"/>
                <a:buNone/>
              </a:pPr>
              <a:r>
                <a:t/>
              </a:r>
              <a:endParaRPr b="0" i="0" sz="264" u="none" cap="none" strike="noStrike">
                <a:solidFill>
                  <a:srgbClr val="000000"/>
                </a:solidFill>
                <a:latin typeface="Poppins"/>
                <a:ea typeface="Poppins"/>
                <a:cs typeface="Poppins"/>
                <a:sym typeface="Poppins"/>
              </a:endParaRPr>
            </a:p>
          </p:txBody>
        </p:sp>
        <p:pic>
          <p:nvPicPr>
            <p:cNvPr id="768" name="Google Shape;768;p120"/>
            <p:cNvPicPr preferRelativeResize="0"/>
            <p:nvPr/>
          </p:nvPicPr>
          <p:blipFill rotWithShape="1">
            <a:blip r:embed="rId6">
              <a:alphaModFix/>
            </a:blip>
            <a:srcRect b="0" l="0" r="-7538" t="-7538"/>
            <a:stretch/>
          </p:blipFill>
          <p:spPr>
            <a:xfrm>
              <a:off x="5652374" y="425247"/>
              <a:ext cx="428425" cy="428425"/>
            </a:xfrm>
            <a:prstGeom prst="rect">
              <a:avLst/>
            </a:prstGeom>
            <a:noFill/>
            <a:ln>
              <a:noFill/>
            </a:ln>
          </p:spPr>
        </p:pic>
      </p:grpSp>
      <p:grpSp>
        <p:nvGrpSpPr>
          <p:cNvPr id="769" name="Google Shape;769;p120"/>
          <p:cNvGrpSpPr/>
          <p:nvPr/>
        </p:nvGrpSpPr>
        <p:grpSpPr>
          <a:xfrm>
            <a:off x="2537152" y="949437"/>
            <a:ext cx="259866" cy="261874"/>
            <a:chOff x="0" y="0"/>
            <a:chExt cx="1824900" cy="1839000"/>
          </a:xfrm>
        </p:grpSpPr>
        <p:sp>
          <p:nvSpPr>
            <p:cNvPr id="770" name="Google Shape;770;p120"/>
            <p:cNvSpPr/>
            <p:nvPr/>
          </p:nvSpPr>
          <p:spPr>
            <a:xfrm>
              <a:off x="0" y="0"/>
              <a:ext cx="18249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descr="Google Shape;741;p133" id="771" name="Google Shape;771;p120"/>
            <p:cNvPicPr preferRelativeResize="0"/>
            <p:nvPr/>
          </p:nvPicPr>
          <p:blipFill rotWithShape="1">
            <a:blip r:embed="rId7">
              <a:alphaModFix/>
            </a:blip>
            <a:srcRect b="0" l="0" r="0" t="0"/>
            <a:stretch/>
          </p:blipFill>
          <p:spPr>
            <a:xfrm>
              <a:off x="282417" y="260171"/>
              <a:ext cx="1287219" cy="1287219"/>
            </a:xfrm>
            <a:prstGeom prst="rect">
              <a:avLst/>
            </a:prstGeom>
            <a:noFill/>
            <a:ln>
              <a:noFill/>
            </a:ln>
          </p:spPr>
        </p:pic>
      </p:grpSp>
      <p:pic>
        <p:nvPicPr>
          <p:cNvPr id="772" name="Google Shape;772;p120"/>
          <p:cNvPicPr preferRelativeResize="0"/>
          <p:nvPr/>
        </p:nvPicPr>
        <p:blipFill rotWithShape="1">
          <a:blip r:embed="rId8">
            <a:alphaModFix/>
          </a:blip>
          <a:srcRect b="8555" l="9856" r="7245" t="8546"/>
          <a:stretch/>
        </p:blipFill>
        <p:spPr>
          <a:xfrm>
            <a:off x="3182615" y="950323"/>
            <a:ext cx="260100" cy="260100"/>
          </a:xfrm>
          <a:prstGeom prst="ellipse">
            <a:avLst/>
          </a:prstGeom>
          <a:noFill/>
          <a:ln>
            <a:noFill/>
          </a:ln>
        </p:spPr>
      </p:pic>
      <p:grpSp>
        <p:nvGrpSpPr>
          <p:cNvPr id="773" name="Google Shape;773;p120"/>
          <p:cNvGrpSpPr/>
          <p:nvPr/>
        </p:nvGrpSpPr>
        <p:grpSpPr>
          <a:xfrm>
            <a:off x="3505528" y="949423"/>
            <a:ext cx="259800" cy="261900"/>
            <a:chOff x="5802246" y="1287920"/>
            <a:chExt cx="259800" cy="261900"/>
          </a:xfrm>
        </p:grpSpPr>
        <p:sp>
          <p:nvSpPr>
            <p:cNvPr id="774" name="Google Shape;774;p120"/>
            <p:cNvSpPr/>
            <p:nvPr/>
          </p:nvSpPr>
          <p:spPr>
            <a:xfrm>
              <a:off x="5802246" y="1287920"/>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775" name="Google Shape;775;p120"/>
            <p:cNvPicPr preferRelativeResize="0"/>
            <p:nvPr/>
          </p:nvPicPr>
          <p:blipFill>
            <a:blip r:embed="rId5">
              <a:alphaModFix/>
            </a:blip>
            <a:stretch>
              <a:fillRect/>
            </a:stretch>
          </p:blipFill>
          <p:spPr>
            <a:xfrm>
              <a:off x="5828250" y="1314938"/>
              <a:ext cx="207849" cy="207849"/>
            </a:xfrm>
            <a:prstGeom prst="rect">
              <a:avLst/>
            </a:prstGeom>
            <a:noFill/>
            <a:ln>
              <a:noFill/>
            </a:ln>
          </p:spPr>
        </p:pic>
      </p:grpSp>
      <p:pic>
        <p:nvPicPr>
          <p:cNvPr id="776" name="Google Shape;776;p120"/>
          <p:cNvPicPr preferRelativeResize="0"/>
          <p:nvPr/>
        </p:nvPicPr>
        <p:blipFill>
          <a:blip r:embed="rId9">
            <a:alphaModFix/>
          </a:blip>
          <a:stretch>
            <a:fillRect/>
          </a:stretch>
        </p:blipFill>
        <p:spPr>
          <a:xfrm>
            <a:off x="5103400" y="952423"/>
            <a:ext cx="255900" cy="255900"/>
          </a:xfrm>
          <a:prstGeom prst="ellipse">
            <a:avLst/>
          </a:prstGeom>
          <a:noFill/>
          <a:ln>
            <a:noFill/>
          </a:ln>
        </p:spPr>
      </p:pic>
      <p:pic>
        <p:nvPicPr>
          <p:cNvPr id="777" name="Google Shape;777;p120"/>
          <p:cNvPicPr preferRelativeResize="0"/>
          <p:nvPr/>
        </p:nvPicPr>
        <p:blipFill rotWithShape="1">
          <a:blip r:embed="rId10">
            <a:alphaModFix/>
          </a:blip>
          <a:srcRect b="0" l="20353" r="20940" t="0"/>
          <a:stretch/>
        </p:blipFill>
        <p:spPr>
          <a:xfrm>
            <a:off x="4784686" y="958723"/>
            <a:ext cx="255900" cy="243300"/>
          </a:xfrm>
          <a:prstGeom prst="ellipse">
            <a:avLst/>
          </a:prstGeom>
          <a:noFill/>
          <a:ln>
            <a:noFill/>
          </a:ln>
        </p:spPr>
      </p:pic>
      <p:grpSp>
        <p:nvGrpSpPr>
          <p:cNvPr id="778" name="Google Shape;778;p120"/>
          <p:cNvGrpSpPr/>
          <p:nvPr/>
        </p:nvGrpSpPr>
        <p:grpSpPr>
          <a:xfrm>
            <a:off x="4146946" y="958754"/>
            <a:ext cx="256123" cy="243239"/>
            <a:chOff x="-6319950" y="248900"/>
            <a:chExt cx="2029500" cy="1932000"/>
          </a:xfrm>
        </p:grpSpPr>
        <p:sp>
          <p:nvSpPr>
            <p:cNvPr id="779" name="Google Shape;779;p120"/>
            <p:cNvSpPr/>
            <p:nvPr/>
          </p:nvSpPr>
          <p:spPr>
            <a:xfrm>
              <a:off x="-6319950" y="248900"/>
              <a:ext cx="2029500" cy="1932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10"/>
                <a:buFont typeface="Poppins"/>
                <a:buNone/>
              </a:pPr>
              <a:r>
                <a:t/>
              </a:r>
              <a:endParaRPr b="0" i="0" sz="1110" u="none" cap="none" strike="noStrike">
                <a:solidFill>
                  <a:srgbClr val="000000"/>
                </a:solidFill>
                <a:latin typeface="Poppins"/>
                <a:ea typeface="Poppins"/>
                <a:cs typeface="Poppins"/>
                <a:sym typeface="Poppins"/>
              </a:endParaRPr>
            </a:p>
          </p:txBody>
        </p:sp>
        <p:pic>
          <p:nvPicPr>
            <p:cNvPr descr="Google Shape;745;p133" id="780" name="Google Shape;780;p120"/>
            <p:cNvPicPr preferRelativeResize="0"/>
            <p:nvPr/>
          </p:nvPicPr>
          <p:blipFill rotWithShape="1">
            <a:blip r:embed="rId11">
              <a:alphaModFix/>
            </a:blip>
            <a:srcRect b="0" l="0" r="0" t="0"/>
            <a:stretch/>
          </p:blipFill>
          <p:spPr>
            <a:xfrm>
              <a:off x="-6023553" y="799254"/>
              <a:ext cx="1436695" cy="855598"/>
            </a:xfrm>
            <a:prstGeom prst="rect">
              <a:avLst/>
            </a:prstGeom>
            <a:noFill/>
            <a:ln>
              <a:noFill/>
            </a:ln>
          </p:spPr>
        </p:pic>
      </p:grpSp>
      <p:grpSp>
        <p:nvGrpSpPr>
          <p:cNvPr id="781" name="Google Shape;781;p120"/>
          <p:cNvGrpSpPr/>
          <p:nvPr/>
        </p:nvGrpSpPr>
        <p:grpSpPr>
          <a:xfrm>
            <a:off x="4465883" y="958448"/>
            <a:ext cx="255990" cy="243851"/>
            <a:chOff x="-7105125" y="3401300"/>
            <a:chExt cx="1932000" cy="1839000"/>
          </a:xfrm>
        </p:grpSpPr>
        <p:sp>
          <p:nvSpPr>
            <p:cNvPr id="782" name="Google Shape;782;p120"/>
            <p:cNvSpPr/>
            <p:nvPr/>
          </p:nvSpPr>
          <p:spPr>
            <a:xfrm>
              <a:off x="-7105125" y="3401300"/>
              <a:ext cx="19320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82"/>
                <a:buFont typeface="Poppins"/>
                <a:buNone/>
              </a:pPr>
              <a:r>
                <a:t/>
              </a:r>
              <a:endParaRPr b="0" i="0" sz="1181" u="none" cap="none" strike="noStrike">
                <a:solidFill>
                  <a:srgbClr val="000000"/>
                </a:solidFill>
                <a:latin typeface="Poppins"/>
                <a:ea typeface="Poppins"/>
                <a:cs typeface="Poppins"/>
                <a:sym typeface="Poppins"/>
              </a:endParaRPr>
            </a:p>
          </p:txBody>
        </p:sp>
        <p:pic>
          <p:nvPicPr>
            <p:cNvPr descr="Google Shape;748;p133" id="783" name="Google Shape;783;p120"/>
            <p:cNvPicPr preferRelativeResize="0"/>
            <p:nvPr/>
          </p:nvPicPr>
          <p:blipFill rotWithShape="1">
            <a:blip r:embed="rId12">
              <a:alphaModFix/>
            </a:blip>
            <a:srcRect b="0" l="0" r="0" t="0"/>
            <a:stretch/>
          </p:blipFill>
          <p:spPr>
            <a:xfrm>
              <a:off x="-7011148" y="3922839"/>
              <a:ext cx="1814513" cy="910898"/>
            </a:xfrm>
            <a:prstGeom prst="rect">
              <a:avLst/>
            </a:prstGeom>
            <a:noFill/>
            <a:ln>
              <a:noFill/>
            </a:ln>
          </p:spPr>
        </p:pic>
      </p:grpSp>
      <p:grpSp>
        <p:nvGrpSpPr>
          <p:cNvPr id="784" name="Google Shape;784;p120"/>
          <p:cNvGrpSpPr/>
          <p:nvPr/>
        </p:nvGrpSpPr>
        <p:grpSpPr>
          <a:xfrm>
            <a:off x="3828142" y="952379"/>
            <a:ext cx="255990" cy="255989"/>
            <a:chOff x="-3931100" y="3304500"/>
            <a:chExt cx="1932000" cy="1839000"/>
          </a:xfrm>
        </p:grpSpPr>
        <p:sp>
          <p:nvSpPr>
            <p:cNvPr id="785" name="Google Shape;785;p120"/>
            <p:cNvSpPr/>
            <p:nvPr/>
          </p:nvSpPr>
          <p:spPr>
            <a:xfrm>
              <a:off x="-3931100" y="3304500"/>
              <a:ext cx="19320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82"/>
                <a:buFont typeface="Poppins"/>
                <a:buNone/>
              </a:pPr>
              <a:r>
                <a:t/>
              </a:r>
              <a:endParaRPr b="0" i="0" sz="1181" u="none" cap="none" strike="noStrike">
                <a:solidFill>
                  <a:srgbClr val="000000"/>
                </a:solidFill>
                <a:latin typeface="Poppins"/>
                <a:ea typeface="Poppins"/>
                <a:cs typeface="Poppins"/>
                <a:sym typeface="Poppins"/>
              </a:endParaRPr>
            </a:p>
          </p:txBody>
        </p:sp>
        <p:pic>
          <p:nvPicPr>
            <p:cNvPr descr="Google Shape;733;p133" id="786" name="Google Shape;786;p120"/>
            <p:cNvPicPr preferRelativeResize="0"/>
            <p:nvPr/>
          </p:nvPicPr>
          <p:blipFill rotWithShape="1">
            <a:blip r:embed="rId13">
              <a:alphaModFix/>
            </a:blip>
            <a:srcRect b="0" l="0" r="0" t="0"/>
            <a:stretch/>
          </p:blipFill>
          <p:spPr>
            <a:xfrm>
              <a:off x="-3785577" y="3403603"/>
              <a:ext cx="1640916" cy="1640916"/>
            </a:xfrm>
            <a:prstGeom prst="rect">
              <a:avLst/>
            </a:prstGeom>
            <a:noFill/>
            <a:ln>
              <a:noFill/>
            </a:ln>
          </p:spPr>
        </p:pic>
      </p:grpSp>
      <p:sp>
        <p:nvSpPr>
          <p:cNvPr id="787" name="Google Shape;787;p120"/>
          <p:cNvSpPr/>
          <p:nvPr/>
        </p:nvSpPr>
        <p:spPr>
          <a:xfrm>
            <a:off x="1458300" y="2981711"/>
            <a:ext cx="938700" cy="543000"/>
          </a:xfrm>
          <a:prstGeom prst="roundRect">
            <a:avLst>
              <a:gd fmla="val 26648"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Data</a:t>
            </a:r>
            <a:br>
              <a:rPr lang="en" sz="746">
                <a:solidFill>
                  <a:srgbClr val="111010"/>
                </a:solidFill>
                <a:latin typeface="Poppins Medium"/>
                <a:ea typeface="Poppins Medium"/>
                <a:cs typeface="Poppins Medium"/>
                <a:sym typeface="Poppins Medium"/>
              </a:rPr>
            </a:br>
            <a:r>
              <a:rPr lang="en" sz="746">
                <a:solidFill>
                  <a:srgbClr val="111010"/>
                </a:solidFill>
                <a:latin typeface="Poppins Medium"/>
                <a:ea typeface="Poppins Medium"/>
                <a:cs typeface="Poppins Medium"/>
                <a:sym typeface="Poppins Medium"/>
              </a:rPr>
              <a:t xml:space="preserve"> Scientist (Acumen)</a:t>
            </a:r>
            <a:endParaRPr sz="746">
              <a:solidFill>
                <a:srgbClr val="111010"/>
              </a:solidFill>
              <a:latin typeface="Poppins Medium"/>
              <a:ea typeface="Poppins Medium"/>
              <a:cs typeface="Poppins Medium"/>
              <a:sym typeface="Poppins Medium"/>
            </a:endParaRPr>
          </a:p>
        </p:txBody>
      </p:sp>
      <p:sp>
        <p:nvSpPr>
          <p:cNvPr id="788" name="Google Shape;788;p120"/>
          <p:cNvSpPr/>
          <p:nvPr/>
        </p:nvSpPr>
        <p:spPr>
          <a:xfrm>
            <a:off x="1458300" y="2264062"/>
            <a:ext cx="938700" cy="543000"/>
          </a:xfrm>
          <a:prstGeom prst="roundRect">
            <a:avLst>
              <a:gd fmla="val 22366"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Solution Architect (AIRO™)</a:t>
            </a:r>
            <a:endParaRPr sz="746">
              <a:solidFill>
                <a:srgbClr val="111010"/>
              </a:solidFill>
              <a:latin typeface="Poppins Medium"/>
              <a:ea typeface="Poppins Medium"/>
              <a:cs typeface="Poppins Medium"/>
              <a:sym typeface="Poppins Medium"/>
            </a:endParaRPr>
          </a:p>
        </p:txBody>
      </p:sp>
      <p:pic>
        <p:nvPicPr>
          <p:cNvPr id="789" name="Google Shape;789;p120"/>
          <p:cNvPicPr preferRelativeResize="0"/>
          <p:nvPr/>
        </p:nvPicPr>
        <p:blipFill>
          <a:blip r:embed="rId14">
            <a:alphaModFix/>
          </a:blip>
          <a:stretch>
            <a:fillRect/>
          </a:stretch>
        </p:blipFill>
        <p:spPr>
          <a:xfrm>
            <a:off x="1540532" y="2494023"/>
            <a:ext cx="90527" cy="71660"/>
          </a:xfrm>
          <a:prstGeom prst="rect">
            <a:avLst/>
          </a:prstGeom>
          <a:noFill/>
          <a:ln>
            <a:noFill/>
          </a:ln>
        </p:spPr>
      </p:pic>
      <p:pic>
        <p:nvPicPr>
          <p:cNvPr id="790" name="Google Shape;790;p120"/>
          <p:cNvPicPr preferRelativeResize="0"/>
          <p:nvPr/>
        </p:nvPicPr>
        <p:blipFill>
          <a:blip r:embed="rId14">
            <a:alphaModFix/>
          </a:blip>
          <a:stretch>
            <a:fillRect/>
          </a:stretch>
        </p:blipFill>
        <p:spPr>
          <a:xfrm>
            <a:off x="1541926" y="3238832"/>
            <a:ext cx="90527" cy="71660"/>
          </a:xfrm>
          <a:prstGeom prst="rect">
            <a:avLst/>
          </a:prstGeom>
          <a:noFill/>
          <a:ln>
            <a:noFill/>
          </a:ln>
        </p:spPr>
      </p:pic>
      <p:sp>
        <p:nvSpPr>
          <p:cNvPr id="791" name="Google Shape;791;p120"/>
          <p:cNvSpPr/>
          <p:nvPr/>
        </p:nvSpPr>
        <p:spPr>
          <a:xfrm>
            <a:off x="6409576" y="834365"/>
            <a:ext cx="1557600" cy="502200"/>
          </a:xfrm>
          <a:prstGeom prst="roundRect">
            <a:avLst>
              <a:gd fmla="val 8136" name="adj"/>
            </a:avLst>
          </a:prstGeom>
          <a:gradFill>
            <a:gsLst>
              <a:gs pos="0">
                <a:srgbClr val="DDFFFC">
                  <a:alpha val="35690"/>
                </a:srgbClr>
              </a:gs>
              <a:gs pos="100000">
                <a:srgbClr val="C6E0FE">
                  <a:alpha val="35690"/>
                </a:srgbClr>
              </a:gs>
              <a:gs pos="100000">
                <a:srgbClr val="AFC1FF">
                  <a:alpha val="35690"/>
                </a:srgbClr>
              </a:gs>
            </a:gsLst>
            <a:lin ang="18900732" scaled="0"/>
          </a:gradFill>
          <a:ln cap="flat" cmpd="sng" w="19050">
            <a:solidFill>
              <a:srgbClr val="FFFFFF"/>
            </a:solidFill>
            <a:prstDash val="solid"/>
            <a:round/>
            <a:headEnd len="sm" w="sm" type="none"/>
            <a:tailEnd len="sm" w="sm" type="none"/>
          </a:ln>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b="1" sz="1000">
              <a:solidFill>
                <a:srgbClr val="111010"/>
              </a:solidFill>
              <a:latin typeface="Poppins"/>
              <a:ea typeface="Poppins"/>
              <a:cs typeface="Poppins"/>
              <a:sym typeface="Poppins"/>
            </a:endParaRPr>
          </a:p>
        </p:txBody>
      </p:sp>
      <p:sp>
        <p:nvSpPr>
          <p:cNvPr id="792" name="Google Shape;792;p120"/>
          <p:cNvSpPr txBox="1"/>
          <p:nvPr/>
        </p:nvSpPr>
        <p:spPr>
          <a:xfrm>
            <a:off x="6459933" y="846261"/>
            <a:ext cx="1518600" cy="4824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None/>
            </a:pPr>
            <a:r>
              <a:rPr lang="en" sz="700">
                <a:solidFill>
                  <a:srgbClr val="111010"/>
                </a:solidFill>
                <a:latin typeface="Poppins Medium"/>
                <a:ea typeface="Poppins Medium"/>
                <a:cs typeface="Poppins Medium"/>
                <a:sym typeface="Poppins Medium"/>
              </a:rPr>
              <a:t>Go faster with Enterprise Skill packs and Workato Genies</a:t>
            </a:r>
            <a:endParaRPr sz="700">
              <a:latin typeface="Poppins Medium"/>
              <a:ea typeface="Poppins Medium"/>
              <a:cs typeface="Poppins Medium"/>
              <a:sym typeface="Poppins Medium"/>
            </a:endParaRPr>
          </a:p>
        </p:txBody>
      </p:sp>
      <p:grpSp>
        <p:nvGrpSpPr>
          <p:cNvPr id="793" name="Google Shape;793;p120"/>
          <p:cNvGrpSpPr/>
          <p:nvPr/>
        </p:nvGrpSpPr>
        <p:grpSpPr>
          <a:xfrm>
            <a:off x="6547480" y="1349916"/>
            <a:ext cx="44740" cy="75787"/>
            <a:chOff x="409850" y="1209025"/>
            <a:chExt cx="73200" cy="140450"/>
          </a:xfrm>
        </p:grpSpPr>
        <p:sp>
          <p:nvSpPr>
            <p:cNvPr id="794" name="Google Shape;794;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95" name="Google Shape;795;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96" name="Google Shape;796;p120"/>
          <p:cNvGrpSpPr/>
          <p:nvPr/>
        </p:nvGrpSpPr>
        <p:grpSpPr>
          <a:xfrm>
            <a:off x="6158475" y="1346074"/>
            <a:ext cx="44740" cy="75787"/>
            <a:chOff x="409850" y="1209025"/>
            <a:chExt cx="73200" cy="140450"/>
          </a:xfrm>
        </p:grpSpPr>
        <p:sp>
          <p:nvSpPr>
            <p:cNvPr id="797" name="Google Shape;797;p120"/>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798" name="Google Shape;798;p120"/>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799" name="Google Shape;799;p120"/>
          <p:cNvGrpSpPr/>
          <p:nvPr/>
        </p:nvGrpSpPr>
        <p:grpSpPr>
          <a:xfrm>
            <a:off x="4626358" y="4328402"/>
            <a:ext cx="991711" cy="445086"/>
            <a:chOff x="4549590" y="3798274"/>
            <a:chExt cx="1482600" cy="665400"/>
          </a:xfrm>
        </p:grpSpPr>
        <p:sp>
          <p:nvSpPr>
            <p:cNvPr id="800" name="Google Shape;800;p120"/>
            <p:cNvSpPr/>
            <p:nvPr/>
          </p:nvSpPr>
          <p:spPr>
            <a:xfrm>
              <a:off x="4549590" y="3798274"/>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396">
                  <a:solidFill>
                    <a:srgbClr val="172B4D"/>
                  </a:solidFill>
                  <a:latin typeface="Poppins Medium"/>
                  <a:ea typeface="Poppins Medium"/>
                  <a:cs typeface="Poppins Medium"/>
                  <a:sym typeface="Poppins Medium"/>
                </a:rPr>
                <a:t>LLMs</a:t>
              </a:r>
              <a:endParaRPr sz="951">
                <a:latin typeface="Poppins"/>
                <a:ea typeface="Poppins"/>
                <a:cs typeface="Poppins"/>
                <a:sym typeface="Poppins"/>
              </a:endParaRPr>
            </a:p>
          </p:txBody>
        </p:sp>
        <p:pic>
          <p:nvPicPr>
            <p:cNvPr id="801" name="Google Shape;801;p120"/>
            <p:cNvPicPr preferRelativeResize="0"/>
            <p:nvPr/>
          </p:nvPicPr>
          <p:blipFill>
            <a:blip r:embed="rId15">
              <a:alphaModFix/>
            </a:blip>
            <a:stretch>
              <a:fillRect/>
            </a:stretch>
          </p:blipFill>
          <p:spPr>
            <a:xfrm>
              <a:off x="4731325" y="4093480"/>
              <a:ext cx="231300" cy="232500"/>
            </a:xfrm>
            <a:prstGeom prst="ellipse">
              <a:avLst/>
            </a:prstGeom>
            <a:noFill/>
            <a:ln>
              <a:noFill/>
            </a:ln>
          </p:spPr>
        </p:pic>
        <p:pic>
          <p:nvPicPr>
            <p:cNvPr id="802" name="Google Shape;802;p120"/>
            <p:cNvPicPr preferRelativeResize="0"/>
            <p:nvPr/>
          </p:nvPicPr>
          <p:blipFill rotWithShape="1">
            <a:blip r:embed="rId16">
              <a:alphaModFix/>
            </a:blip>
            <a:srcRect b="0" l="16589" r="16596" t="0"/>
            <a:stretch/>
          </p:blipFill>
          <p:spPr>
            <a:xfrm>
              <a:off x="5341616" y="4092357"/>
              <a:ext cx="231300" cy="232500"/>
            </a:xfrm>
            <a:prstGeom prst="ellipse">
              <a:avLst/>
            </a:prstGeom>
            <a:noFill/>
            <a:ln>
              <a:noFill/>
            </a:ln>
          </p:spPr>
        </p:pic>
        <p:pic>
          <p:nvPicPr>
            <p:cNvPr id="803" name="Google Shape;803;p120"/>
            <p:cNvPicPr preferRelativeResize="0"/>
            <p:nvPr/>
          </p:nvPicPr>
          <p:blipFill rotWithShape="1">
            <a:blip r:embed="rId17">
              <a:alphaModFix/>
            </a:blip>
            <a:srcRect b="0" l="4313" r="4304" t="0"/>
            <a:stretch/>
          </p:blipFill>
          <p:spPr>
            <a:xfrm>
              <a:off x="5619143" y="4092357"/>
              <a:ext cx="231300" cy="232500"/>
            </a:xfrm>
            <a:prstGeom prst="ellipse">
              <a:avLst/>
            </a:prstGeom>
            <a:noFill/>
            <a:ln>
              <a:noFill/>
            </a:ln>
          </p:spPr>
        </p:pic>
        <p:grpSp>
          <p:nvGrpSpPr>
            <p:cNvPr id="804" name="Google Shape;804;p120"/>
            <p:cNvGrpSpPr/>
            <p:nvPr/>
          </p:nvGrpSpPr>
          <p:grpSpPr>
            <a:xfrm>
              <a:off x="5029763" y="4093480"/>
              <a:ext cx="231330" cy="232409"/>
              <a:chOff x="2353417" y="1046933"/>
              <a:chExt cx="1834500" cy="2028000"/>
            </a:xfrm>
          </p:grpSpPr>
          <p:sp>
            <p:nvSpPr>
              <p:cNvPr id="805" name="Google Shape;805;p120"/>
              <p:cNvSpPr/>
              <p:nvPr/>
            </p:nvSpPr>
            <p:spPr>
              <a:xfrm>
                <a:off x="2353417" y="1046933"/>
                <a:ext cx="1834500" cy="2028000"/>
              </a:xfrm>
              <a:prstGeom prst="ellipse">
                <a:avLst/>
              </a:prstGeom>
              <a:solidFill>
                <a:srgbClr val="FFFFFF"/>
              </a:solidFill>
              <a:ln>
                <a:noFill/>
              </a:ln>
            </p:spPr>
            <p:txBody>
              <a:bodyPr anchorCtr="0" anchor="ctr" bIns="72475" lIns="72475" spcFirstLastPara="1" rIns="72475" wrap="square" tIns="72475">
                <a:noAutofit/>
              </a:bodyPr>
              <a:lstStyle/>
              <a:p>
                <a:pPr indent="0" lvl="0" marL="0" rtl="0" algn="ctr">
                  <a:spcBef>
                    <a:spcPts val="0"/>
                  </a:spcBef>
                  <a:spcAft>
                    <a:spcPts val="0"/>
                  </a:spcAft>
                  <a:buNone/>
                </a:pPr>
                <a:r>
                  <a:t/>
                </a:r>
                <a:endParaRPr sz="1109">
                  <a:latin typeface="Poppins"/>
                  <a:ea typeface="Poppins"/>
                  <a:cs typeface="Poppins"/>
                  <a:sym typeface="Poppins"/>
                </a:endParaRPr>
              </a:p>
            </p:txBody>
          </p:sp>
          <p:pic>
            <p:nvPicPr>
              <p:cNvPr id="806" name="Google Shape;806;p120"/>
              <p:cNvPicPr preferRelativeResize="0"/>
              <p:nvPr/>
            </p:nvPicPr>
            <p:blipFill>
              <a:blip r:embed="rId18">
                <a:alphaModFix/>
              </a:blip>
              <a:stretch>
                <a:fillRect/>
              </a:stretch>
            </p:blipFill>
            <p:spPr>
              <a:xfrm>
                <a:off x="2498906" y="1388615"/>
                <a:ext cx="1347196" cy="1432566"/>
              </a:xfrm>
              <a:prstGeom prst="rect">
                <a:avLst/>
              </a:prstGeom>
              <a:noFill/>
              <a:ln>
                <a:noFill/>
              </a:ln>
            </p:spPr>
          </p:pic>
        </p:grpSp>
      </p:grpSp>
      <p:grpSp>
        <p:nvGrpSpPr>
          <p:cNvPr id="807" name="Google Shape;807;p120"/>
          <p:cNvGrpSpPr/>
          <p:nvPr/>
        </p:nvGrpSpPr>
        <p:grpSpPr>
          <a:xfrm>
            <a:off x="3514780" y="4328402"/>
            <a:ext cx="991711" cy="445086"/>
            <a:chOff x="2911012" y="3677524"/>
            <a:chExt cx="1482600" cy="665400"/>
          </a:xfrm>
        </p:grpSpPr>
        <p:sp>
          <p:nvSpPr>
            <p:cNvPr id="808" name="Google Shape;808;p120"/>
            <p:cNvSpPr/>
            <p:nvPr/>
          </p:nvSpPr>
          <p:spPr>
            <a:xfrm>
              <a:off x="2911012" y="3677524"/>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Databases</a:t>
              </a:r>
              <a:endParaRPr sz="1051">
                <a:latin typeface="Poppins"/>
                <a:ea typeface="Poppins"/>
                <a:cs typeface="Poppins"/>
                <a:sym typeface="Poppins"/>
              </a:endParaRPr>
            </a:p>
          </p:txBody>
        </p:sp>
        <p:pic>
          <p:nvPicPr>
            <p:cNvPr id="809" name="Google Shape;809;p120"/>
            <p:cNvPicPr preferRelativeResize="0"/>
            <p:nvPr/>
          </p:nvPicPr>
          <p:blipFill rotWithShape="1">
            <a:blip r:embed="rId19">
              <a:alphaModFix/>
            </a:blip>
            <a:srcRect b="0" l="0" r="0" t="0"/>
            <a:stretch/>
          </p:blipFill>
          <p:spPr>
            <a:xfrm>
              <a:off x="3675868" y="3998354"/>
              <a:ext cx="231334" cy="216651"/>
            </a:xfrm>
            <a:prstGeom prst="rect">
              <a:avLst/>
            </a:prstGeom>
            <a:noFill/>
            <a:ln>
              <a:noFill/>
            </a:ln>
          </p:spPr>
        </p:pic>
        <p:pic>
          <p:nvPicPr>
            <p:cNvPr id="810" name="Google Shape;810;p120"/>
            <p:cNvPicPr preferRelativeResize="0"/>
            <p:nvPr/>
          </p:nvPicPr>
          <p:blipFill rotWithShape="1">
            <a:blip r:embed="rId20">
              <a:alphaModFix/>
            </a:blip>
            <a:srcRect b="0" l="0" r="0" t="0"/>
            <a:stretch/>
          </p:blipFill>
          <p:spPr>
            <a:xfrm>
              <a:off x="3094017" y="3998354"/>
              <a:ext cx="231334" cy="216651"/>
            </a:xfrm>
            <a:prstGeom prst="rect">
              <a:avLst/>
            </a:prstGeom>
            <a:noFill/>
            <a:ln>
              <a:noFill/>
            </a:ln>
          </p:spPr>
        </p:pic>
        <p:pic>
          <p:nvPicPr>
            <p:cNvPr id="811" name="Google Shape;811;p120"/>
            <p:cNvPicPr preferRelativeResize="0"/>
            <p:nvPr/>
          </p:nvPicPr>
          <p:blipFill rotWithShape="1">
            <a:blip r:embed="rId21">
              <a:alphaModFix/>
            </a:blip>
            <a:srcRect b="0" l="0" r="0" t="0"/>
            <a:stretch/>
          </p:blipFill>
          <p:spPr>
            <a:xfrm>
              <a:off x="3407344" y="3998354"/>
              <a:ext cx="231336" cy="216651"/>
            </a:xfrm>
            <a:prstGeom prst="rect">
              <a:avLst/>
            </a:prstGeom>
            <a:noFill/>
            <a:ln>
              <a:noFill/>
            </a:ln>
          </p:spPr>
        </p:pic>
        <p:pic>
          <p:nvPicPr>
            <p:cNvPr id="812" name="Google Shape;812;p120"/>
            <p:cNvPicPr preferRelativeResize="0"/>
            <p:nvPr/>
          </p:nvPicPr>
          <p:blipFill rotWithShape="1">
            <a:blip r:embed="rId22">
              <a:alphaModFix/>
            </a:blip>
            <a:srcRect b="0" l="0" r="0" t="0"/>
            <a:stretch/>
          </p:blipFill>
          <p:spPr>
            <a:xfrm>
              <a:off x="3979245" y="3998354"/>
              <a:ext cx="231334" cy="216651"/>
            </a:xfrm>
            <a:prstGeom prst="rect">
              <a:avLst/>
            </a:prstGeom>
            <a:noFill/>
            <a:ln>
              <a:noFill/>
            </a:ln>
          </p:spPr>
        </p:pic>
      </p:grpSp>
      <p:grpSp>
        <p:nvGrpSpPr>
          <p:cNvPr id="813" name="Google Shape;813;p120"/>
          <p:cNvGrpSpPr/>
          <p:nvPr/>
        </p:nvGrpSpPr>
        <p:grpSpPr>
          <a:xfrm>
            <a:off x="2403203" y="4328402"/>
            <a:ext cx="991711" cy="444083"/>
            <a:chOff x="1322555" y="3679055"/>
            <a:chExt cx="1482600" cy="663900"/>
          </a:xfrm>
        </p:grpSpPr>
        <p:sp>
          <p:nvSpPr>
            <p:cNvPr id="814" name="Google Shape;814;p120"/>
            <p:cNvSpPr/>
            <p:nvPr/>
          </p:nvSpPr>
          <p:spPr>
            <a:xfrm>
              <a:off x="1322555" y="3679055"/>
              <a:ext cx="1482600" cy="6639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Data Warehouse/</a:t>
              </a:r>
              <a:br>
                <a:rPr lang="en" sz="496">
                  <a:solidFill>
                    <a:srgbClr val="172B4D"/>
                  </a:solidFill>
                  <a:latin typeface="Poppins Medium"/>
                  <a:ea typeface="Poppins Medium"/>
                  <a:cs typeface="Poppins Medium"/>
                  <a:sym typeface="Poppins Medium"/>
                </a:rPr>
              </a:br>
              <a:r>
                <a:rPr lang="en" sz="496">
                  <a:solidFill>
                    <a:srgbClr val="172B4D"/>
                  </a:solidFill>
                  <a:latin typeface="Poppins Medium"/>
                  <a:ea typeface="Poppins Medium"/>
                  <a:cs typeface="Poppins Medium"/>
                  <a:sym typeface="Poppins Medium"/>
                </a:rPr>
                <a:t>Data Lakes</a:t>
              </a:r>
              <a:endParaRPr sz="1051">
                <a:latin typeface="Poppins"/>
                <a:ea typeface="Poppins"/>
                <a:cs typeface="Poppins"/>
                <a:sym typeface="Poppins"/>
              </a:endParaRPr>
            </a:p>
          </p:txBody>
        </p:sp>
        <p:pic>
          <p:nvPicPr>
            <p:cNvPr id="815" name="Google Shape;815;p120"/>
            <p:cNvPicPr preferRelativeResize="0"/>
            <p:nvPr/>
          </p:nvPicPr>
          <p:blipFill rotWithShape="1">
            <a:blip r:embed="rId23">
              <a:alphaModFix/>
            </a:blip>
            <a:srcRect b="0" l="0" r="0" t="0"/>
            <a:stretch/>
          </p:blipFill>
          <p:spPr>
            <a:xfrm>
              <a:off x="1549943" y="3992201"/>
              <a:ext cx="242238" cy="231286"/>
            </a:xfrm>
            <a:prstGeom prst="rect">
              <a:avLst/>
            </a:prstGeom>
            <a:noFill/>
            <a:ln>
              <a:noFill/>
            </a:ln>
          </p:spPr>
        </p:pic>
        <p:pic>
          <p:nvPicPr>
            <p:cNvPr id="816" name="Google Shape;816;p120"/>
            <p:cNvPicPr preferRelativeResize="0"/>
            <p:nvPr/>
          </p:nvPicPr>
          <p:blipFill rotWithShape="1">
            <a:blip r:embed="rId24">
              <a:alphaModFix/>
            </a:blip>
            <a:srcRect b="0" l="0" r="0" t="0"/>
            <a:stretch/>
          </p:blipFill>
          <p:spPr>
            <a:xfrm>
              <a:off x="1849844" y="3997386"/>
              <a:ext cx="231339" cy="220901"/>
            </a:xfrm>
            <a:prstGeom prst="rect">
              <a:avLst/>
            </a:prstGeom>
            <a:noFill/>
            <a:ln>
              <a:noFill/>
            </a:ln>
          </p:spPr>
        </p:pic>
        <p:pic>
          <p:nvPicPr>
            <p:cNvPr id="817" name="Google Shape;817;p120"/>
            <p:cNvPicPr preferRelativeResize="0"/>
            <p:nvPr/>
          </p:nvPicPr>
          <p:blipFill rotWithShape="1">
            <a:blip r:embed="rId25">
              <a:alphaModFix/>
            </a:blip>
            <a:srcRect b="0" l="0" r="0" t="0"/>
            <a:stretch/>
          </p:blipFill>
          <p:spPr>
            <a:xfrm>
              <a:off x="2394320" y="3994503"/>
              <a:ext cx="241398" cy="230506"/>
            </a:xfrm>
            <a:prstGeom prst="rect">
              <a:avLst/>
            </a:prstGeom>
            <a:noFill/>
            <a:ln>
              <a:noFill/>
            </a:ln>
          </p:spPr>
        </p:pic>
        <p:pic>
          <p:nvPicPr>
            <p:cNvPr id="818" name="Google Shape;818;p120"/>
            <p:cNvPicPr preferRelativeResize="0"/>
            <p:nvPr/>
          </p:nvPicPr>
          <p:blipFill>
            <a:blip r:embed="rId26">
              <a:alphaModFix/>
            </a:blip>
            <a:stretch>
              <a:fillRect/>
            </a:stretch>
          </p:blipFill>
          <p:spPr>
            <a:xfrm>
              <a:off x="2122101" y="3999353"/>
              <a:ext cx="231300" cy="220800"/>
            </a:xfrm>
            <a:prstGeom prst="ellipse">
              <a:avLst/>
            </a:prstGeom>
            <a:noFill/>
            <a:ln>
              <a:noFill/>
            </a:ln>
          </p:spPr>
        </p:pic>
      </p:grpSp>
      <p:grpSp>
        <p:nvGrpSpPr>
          <p:cNvPr id="819" name="Google Shape;819;p120"/>
          <p:cNvGrpSpPr/>
          <p:nvPr/>
        </p:nvGrpSpPr>
        <p:grpSpPr>
          <a:xfrm>
            <a:off x="1291625" y="4328402"/>
            <a:ext cx="991711" cy="444083"/>
            <a:chOff x="-392088" y="3667630"/>
            <a:chExt cx="1482600" cy="663900"/>
          </a:xfrm>
        </p:grpSpPr>
        <p:sp>
          <p:nvSpPr>
            <p:cNvPr id="820" name="Google Shape;820;p120"/>
            <p:cNvSpPr/>
            <p:nvPr/>
          </p:nvSpPr>
          <p:spPr>
            <a:xfrm>
              <a:off x="-392088" y="3667630"/>
              <a:ext cx="1482600" cy="6639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SaaS/On-prem</a:t>
              </a:r>
              <a:endParaRPr sz="1051">
                <a:latin typeface="Poppins"/>
                <a:ea typeface="Poppins"/>
                <a:cs typeface="Poppins"/>
                <a:sym typeface="Poppins"/>
              </a:endParaRPr>
            </a:p>
          </p:txBody>
        </p:sp>
        <p:pic>
          <p:nvPicPr>
            <p:cNvPr id="821" name="Google Shape;821;p120"/>
            <p:cNvPicPr preferRelativeResize="0"/>
            <p:nvPr/>
          </p:nvPicPr>
          <p:blipFill>
            <a:blip r:embed="rId27">
              <a:alphaModFix/>
            </a:blip>
            <a:stretch>
              <a:fillRect/>
            </a:stretch>
          </p:blipFill>
          <p:spPr>
            <a:xfrm>
              <a:off x="376692" y="3983120"/>
              <a:ext cx="231338" cy="222782"/>
            </a:xfrm>
            <a:prstGeom prst="rect">
              <a:avLst/>
            </a:prstGeom>
            <a:noFill/>
            <a:ln>
              <a:noFill/>
            </a:ln>
          </p:spPr>
        </p:pic>
        <p:pic>
          <p:nvPicPr>
            <p:cNvPr id="822" name="Google Shape;822;p120"/>
            <p:cNvPicPr preferRelativeResize="0"/>
            <p:nvPr/>
          </p:nvPicPr>
          <p:blipFill>
            <a:blip r:embed="rId28">
              <a:alphaModFix/>
            </a:blip>
            <a:stretch>
              <a:fillRect/>
            </a:stretch>
          </p:blipFill>
          <p:spPr>
            <a:xfrm>
              <a:off x="-195964" y="3985803"/>
              <a:ext cx="231338" cy="222782"/>
            </a:xfrm>
            <a:prstGeom prst="rect">
              <a:avLst/>
            </a:prstGeom>
            <a:noFill/>
            <a:ln>
              <a:noFill/>
            </a:ln>
          </p:spPr>
        </p:pic>
        <p:pic>
          <p:nvPicPr>
            <p:cNvPr id="823" name="Google Shape;823;p120"/>
            <p:cNvPicPr preferRelativeResize="0"/>
            <p:nvPr/>
          </p:nvPicPr>
          <p:blipFill>
            <a:blip r:embed="rId29">
              <a:alphaModFix/>
            </a:blip>
            <a:stretch>
              <a:fillRect/>
            </a:stretch>
          </p:blipFill>
          <p:spPr>
            <a:xfrm>
              <a:off x="90377" y="3985816"/>
              <a:ext cx="231338" cy="222782"/>
            </a:xfrm>
            <a:prstGeom prst="rect">
              <a:avLst/>
            </a:prstGeom>
            <a:noFill/>
            <a:ln>
              <a:noFill/>
            </a:ln>
          </p:spPr>
        </p:pic>
        <p:pic>
          <p:nvPicPr>
            <p:cNvPr id="824" name="Google Shape;824;p120"/>
            <p:cNvPicPr preferRelativeResize="0"/>
            <p:nvPr/>
          </p:nvPicPr>
          <p:blipFill>
            <a:blip r:embed="rId30">
              <a:alphaModFix/>
            </a:blip>
            <a:stretch>
              <a:fillRect/>
            </a:stretch>
          </p:blipFill>
          <p:spPr>
            <a:xfrm>
              <a:off x="663034" y="3988465"/>
              <a:ext cx="231338" cy="222782"/>
            </a:xfrm>
            <a:prstGeom prst="rect">
              <a:avLst/>
            </a:prstGeom>
            <a:noFill/>
            <a:ln>
              <a:noFill/>
            </a:ln>
          </p:spPr>
        </p:pic>
      </p:grpSp>
      <p:grpSp>
        <p:nvGrpSpPr>
          <p:cNvPr id="825" name="Google Shape;825;p120"/>
          <p:cNvGrpSpPr/>
          <p:nvPr/>
        </p:nvGrpSpPr>
        <p:grpSpPr>
          <a:xfrm>
            <a:off x="5737936" y="4328402"/>
            <a:ext cx="1004448" cy="445086"/>
            <a:chOff x="6178364" y="3632433"/>
            <a:chExt cx="1501641" cy="665400"/>
          </a:xfrm>
        </p:grpSpPr>
        <p:sp>
          <p:nvSpPr>
            <p:cNvPr id="826" name="Google Shape;826;p120"/>
            <p:cNvSpPr/>
            <p:nvPr/>
          </p:nvSpPr>
          <p:spPr>
            <a:xfrm>
              <a:off x="6197405" y="3632433"/>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Unstructured</a:t>
              </a:r>
              <a:endParaRPr sz="1051">
                <a:latin typeface="Poppins"/>
                <a:ea typeface="Poppins"/>
                <a:cs typeface="Poppins"/>
                <a:sym typeface="Poppins"/>
              </a:endParaRPr>
            </a:p>
          </p:txBody>
        </p:sp>
        <p:pic>
          <p:nvPicPr>
            <p:cNvPr id="827" name="Google Shape;827;p120"/>
            <p:cNvPicPr preferRelativeResize="0"/>
            <p:nvPr/>
          </p:nvPicPr>
          <p:blipFill>
            <a:blip r:embed="rId31">
              <a:alphaModFix/>
            </a:blip>
            <a:stretch>
              <a:fillRect/>
            </a:stretch>
          </p:blipFill>
          <p:spPr>
            <a:xfrm>
              <a:off x="6295789" y="3962771"/>
              <a:ext cx="201168" cy="182880"/>
            </a:xfrm>
            <a:prstGeom prst="rect">
              <a:avLst/>
            </a:prstGeom>
            <a:noFill/>
            <a:ln>
              <a:noFill/>
            </a:ln>
          </p:spPr>
        </p:pic>
        <p:pic>
          <p:nvPicPr>
            <p:cNvPr id="828" name="Google Shape;828;p120"/>
            <p:cNvPicPr preferRelativeResize="0"/>
            <p:nvPr/>
          </p:nvPicPr>
          <p:blipFill rotWithShape="1">
            <a:blip r:embed="rId32">
              <a:alphaModFix/>
            </a:blip>
            <a:srcRect b="199" l="0" r="0" t="199"/>
            <a:stretch/>
          </p:blipFill>
          <p:spPr>
            <a:xfrm>
              <a:off x="6643640" y="3958453"/>
              <a:ext cx="198922" cy="179743"/>
            </a:xfrm>
            <a:prstGeom prst="rect">
              <a:avLst/>
            </a:prstGeom>
            <a:noFill/>
            <a:ln>
              <a:noFill/>
            </a:ln>
          </p:spPr>
        </p:pic>
        <p:pic>
          <p:nvPicPr>
            <p:cNvPr id="829" name="Google Shape;829;p120"/>
            <p:cNvPicPr preferRelativeResize="0"/>
            <p:nvPr/>
          </p:nvPicPr>
          <p:blipFill rotWithShape="1">
            <a:blip r:embed="rId33">
              <a:alphaModFix/>
            </a:blip>
            <a:srcRect b="209" l="0" r="0" t="199"/>
            <a:stretch/>
          </p:blipFill>
          <p:spPr>
            <a:xfrm>
              <a:off x="6979432" y="3947103"/>
              <a:ext cx="198922" cy="179743"/>
            </a:xfrm>
            <a:prstGeom prst="rect">
              <a:avLst/>
            </a:prstGeom>
            <a:noFill/>
            <a:ln>
              <a:noFill/>
            </a:ln>
          </p:spPr>
        </p:pic>
        <p:pic>
          <p:nvPicPr>
            <p:cNvPr id="830" name="Google Shape;830;p120"/>
            <p:cNvPicPr preferRelativeResize="0"/>
            <p:nvPr/>
          </p:nvPicPr>
          <p:blipFill rotWithShape="1">
            <a:blip r:embed="rId34">
              <a:alphaModFix/>
            </a:blip>
            <a:srcRect b="209" l="0" r="0" t="199"/>
            <a:stretch/>
          </p:blipFill>
          <p:spPr>
            <a:xfrm>
              <a:off x="7363732" y="3947091"/>
              <a:ext cx="198922" cy="179744"/>
            </a:xfrm>
            <a:prstGeom prst="rect">
              <a:avLst/>
            </a:prstGeom>
            <a:noFill/>
            <a:ln>
              <a:noFill/>
            </a:ln>
          </p:spPr>
        </p:pic>
        <p:sp>
          <p:nvSpPr>
            <p:cNvPr id="831" name="Google Shape;831;p120"/>
            <p:cNvSpPr txBox="1"/>
            <p:nvPr/>
          </p:nvSpPr>
          <p:spPr>
            <a:xfrm>
              <a:off x="6178364" y="4130046"/>
              <a:ext cx="4593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Invoice</a:t>
              </a:r>
              <a:endParaRPr sz="317">
                <a:solidFill>
                  <a:srgbClr val="172B4D"/>
                </a:solidFill>
                <a:latin typeface="Poppins"/>
                <a:ea typeface="Poppins"/>
                <a:cs typeface="Poppins"/>
                <a:sym typeface="Poppins"/>
              </a:endParaRPr>
            </a:p>
          </p:txBody>
        </p:sp>
        <p:sp>
          <p:nvSpPr>
            <p:cNvPr id="832" name="Google Shape;832;p120"/>
            <p:cNvSpPr txBox="1"/>
            <p:nvPr/>
          </p:nvSpPr>
          <p:spPr>
            <a:xfrm>
              <a:off x="6564779" y="4138194"/>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Media</a:t>
              </a:r>
              <a:endParaRPr sz="317">
                <a:solidFill>
                  <a:srgbClr val="172B4D"/>
                </a:solidFill>
                <a:latin typeface="Poppins"/>
                <a:ea typeface="Poppins"/>
                <a:cs typeface="Poppins"/>
                <a:sym typeface="Poppins"/>
              </a:endParaRPr>
            </a:p>
          </p:txBody>
        </p:sp>
        <p:sp>
          <p:nvSpPr>
            <p:cNvPr id="833" name="Google Shape;833;p120"/>
            <p:cNvSpPr txBox="1"/>
            <p:nvPr/>
          </p:nvSpPr>
          <p:spPr>
            <a:xfrm>
              <a:off x="6887600" y="4149562"/>
              <a:ext cx="4311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Transcripts</a:t>
              </a:r>
              <a:endParaRPr sz="317">
                <a:solidFill>
                  <a:srgbClr val="172B4D"/>
                </a:solidFill>
                <a:latin typeface="Poppins"/>
                <a:ea typeface="Poppins"/>
                <a:cs typeface="Poppins"/>
                <a:sym typeface="Poppins"/>
              </a:endParaRPr>
            </a:p>
          </p:txBody>
        </p:sp>
        <p:sp>
          <p:nvSpPr>
            <p:cNvPr id="834" name="Google Shape;834;p120"/>
            <p:cNvSpPr txBox="1"/>
            <p:nvPr/>
          </p:nvSpPr>
          <p:spPr>
            <a:xfrm>
              <a:off x="7271696" y="4149562"/>
              <a:ext cx="3948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Contracts</a:t>
              </a:r>
              <a:endParaRPr sz="317">
                <a:solidFill>
                  <a:srgbClr val="172B4D"/>
                </a:solidFill>
                <a:latin typeface="Poppins"/>
                <a:ea typeface="Poppins"/>
                <a:cs typeface="Poppins"/>
                <a:sym typeface="Poppins"/>
              </a:endParaRPr>
            </a:p>
          </p:txBody>
        </p:sp>
      </p:grpSp>
      <p:grpSp>
        <p:nvGrpSpPr>
          <p:cNvPr id="835" name="Google Shape;835;p120"/>
          <p:cNvGrpSpPr/>
          <p:nvPr/>
        </p:nvGrpSpPr>
        <p:grpSpPr>
          <a:xfrm>
            <a:off x="6862250" y="4328402"/>
            <a:ext cx="991711" cy="445086"/>
            <a:chOff x="7865090" y="3667615"/>
            <a:chExt cx="1482600" cy="665400"/>
          </a:xfrm>
        </p:grpSpPr>
        <p:sp>
          <p:nvSpPr>
            <p:cNvPr id="836" name="Google Shape;836;p120"/>
            <p:cNvSpPr/>
            <p:nvPr/>
          </p:nvSpPr>
          <p:spPr>
            <a:xfrm>
              <a:off x="7865090" y="3667615"/>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Traditional</a:t>
              </a:r>
              <a:endParaRPr sz="1051">
                <a:latin typeface="Poppins"/>
                <a:ea typeface="Poppins"/>
                <a:cs typeface="Poppins"/>
                <a:sym typeface="Poppins"/>
              </a:endParaRPr>
            </a:p>
          </p:txBody>
        </p:sp>
        <p:pic>
          <p:nvPicPr>
            <p:cNvPr id="837" name="Google Shape;837;p120"/>
            <p:cNvPicPr preferRelativeResize="0"/>
            <p:nvPr/>
          </p:nvPicPr>
          <p:blipFill rotWithShape="1">
            <a:blip r:embed="rId35">
              <a:alphaModFix/>
            </a:blip>
            <a:srcRect b="189" l="0" r="0" t="179"/>
            <a:stretch/>
          </p:blipFill>
          <p:spPr>
            <a:xfrm>
              <a:off x="7972210" y="3990400"/>
              <a:ext cx="231343" cy="210312"/>
            </a:xfrm>
            <a:prstGeom prst="rect">
              <a:avLst/>
            </a:prstGeom>
            <a:noFill/>
            <a:ln>
              <a:noFill/>
            </a:ln>
          </p:spPr>
        </p:pic>
        <p:pic>
          <p:nvPicPr>
            <p:cNvPr id="838" name="Google Shape;838;p120"/>
            <p:cNvPicPr preferRelativeResize="0"/>
            <p:nvPr/>
          </p:nvPicPr>
          <p:blipFill rotWithShape="1">
            <a:blip r:embed="rId36">
              <a:alphaModFix/>
            </a:blip>
            <a:srcRect b="893" l="0" r="0" t="893"/>
            <a:stretch/>
          </p:blipFill>
          <p:spPr>
            <a:xfrm>
              <a:off x="8337685" y="3990408"/>
              <a:ext cx="198922" cy="179743"/>
            </a:xfrm>
            <a:prstGeom prst="rect">
              <a:avLst/>
            </a:prstGeom>
            <a:noFill/>
            <a:ln>
              <a:noFill/>
            </a:ln>
          </p:spPr>
        </p:pic>
        <p:pic>
          <p:nvPicPr>
            <p:cNvPr id="839" name="Google Shape;839;p120"/>
            <p:cNvPicPr preferRelativeResize="0"/>
            <p:nvPr/>
          </p:nvPicPr>
          <p:blipFill rotWithShape="1">
            <a:blip r:embed="rId37">
              <a:alphaModFix/>
            </a:blip>
            <a:srcRect b="228" l="0" r="0" t="219"/>
            <a:stretch/>
          </p:blipFill>
          <p:spPr>
            <a:xfrm>
              <a:off x="8724529" y="3990395"/>
              <a:ext cx="198922" cy="179743"/>
            </a:xfrm>
            <a:prstGeom prst="rect">
              <a:avLst/>
            </a:prstGeom>
            <a:noFill/>
            <a:ln>
              <a:noFill/>
            </a:ln>
          </p:spPr>
        </p:pic>
        <p:pic>
          <p:nvPicPr>
            <p:cNvPr id="840" name="Google Shape;840;p120"/>
            <p:cNvPicPr preferRelativeResize="0"/>
            <p:nvPr/>
          </p:nvPicPr>
          <p:blipFill rotWithShape="1">
            <a:blip r:embed="rId38">
              <a:alphaModFix/>
            </a:blip>
            <a:srcRect b="893" l="0" r="0" t="893"/>
            <a:stretch/>
          </p:blipFill>
          <p:spPr>
            <a:xfrm>
              <a:off x="9038568" y="3990395"/>
              <a:ext cx="198922" cy="179743"/>
            </a:xfrm>
            <a:prstGeom prst="rect">
              <a:avLst/>
            </a:prstGeom>
            <a:noFill/>
            <a:ln>
              <a:noFill/>
            </a:ln>
          </p:spPr>
        </p:pic>
        <p:sp>
          <p:nvSpPr>
            <p:cNvPr id="841" name="Google Shape;841;p120"/>
            <p:cNvSpPr txBox="1"/>
            <p:nvPr/>
          </p:nvSpPr>
          <p:spPr>
            <a:xfrm>
              <a:off x="7903394" y="4185441"/>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SFTP</a:t>
              </a:r>
              <a:endParaRPr sz="317">
                <a:solidFill>
                  <a:srgbClr val="172B4D"/>
                </a:solidFill>
                <a:latin typeface="Poppins"/>
                <a:ea typeface="Poppins"/>
                <a:cs typeface="Poppins"/>
                <a:sym typeface="Poppins"/>
              </a:endParaRPr>
            </a:p>
          </p:txBody>
        </p:sp>
        <p:sp>
          <p:nvSpPr>
            <p:cNvPr id="842" name="Google Shape;842;p120"/>
            <p:cNvSpPr txBox="1"/>
            <p:nvPr/>
          </p:nvSpPr>
          <p:spPr>
            <a:xfrm>
              <a:off x="8252653" y="4185441"/>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Mainframe</a:t>
              </a:r>
              <a:endParaRPr sz="317">
                <a:solidFill>
                  <a:srgbClr val="172B4D"/>
                </a:solidFill>
                <a:latin typeface="Poppins"/>
                <a:ea typeface="Poppins"/>
                <a:cs typeface="Poppins"/>
                <a:sym typeface="Poppins"/>
              </a:endParaRPr>
            </a:p>
          </p:txBody>
        </p:sp>
        <p:sp>
          <p:nvSpPr>
            <p:cNvPr id="843" name="Google Shape;843;p120"/>
            <p:cNvSpPr txBox="1"/>
            <p:nvPr/>
          </p:nvSpPr>
          <p:spPr>
            <a:xfrm>
              <a:off x="8621657" y="4185441"/>
              <a:ext cx="3819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Custom</a:t>
              </a:r>
              <a:endParaRPr sz="317">
                <a:solidFill>
                  <a:srgbClr val="172B4D"/>
                </a:solidFill>
                <a:latin typeface="Poppins"/>
                <a:ea typeface="Poppins"/>
                <a:cs typeface="Poppins"/>
                <a:sym typeface="Poppins"/>
              </a:endParaRPr>
            </a:p>
          </p:txBody>
        </p:sp>
        <p:sp>
          <p:nvSpPr>
            <p:cNvPr id="844" name="Google Shape;844;p120"/>
            <p:cNvSpPr txBox="1"/>
            <p:nvPr/>
          </p:nvSpPr>
          <p:spPr>
            <a:xfrm>
              <a:off x="8947213" y="4185441"/>
              <a:ext cx="3819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Archives</a:t>
              </a:r>
              <a:endParaRPr sz="317">
                <a:solidFill>
                  <a:srgbClr val="172B4D"/>
                </a:solidFill>
                <a:latin typeface="Poppins"/>
                <a:ea typeface="Poppins"/>
                <a:cs typeface="Poppins"/>
                <a:sym typeface="Poppins"/>
              </a:endParaRPr>
            </a:p>
          </p:txBody>
        </p:sp>
      </p:grpSp>
      <p:sp>
        <p:nvSpPr>
          <p:cNvPr id="845" name="Google Shape;845;p120"/>
          <p:cNvSpPr/>
          <p:nvPr/>
        </p:nvSpPr>
        <p:spPr>
          <a:xfrm>
            <a:off x="1707950" y="2148475"/>
            <a:ext cx="5911800" cy="10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xml:space="preserve">New </a:t>
            </a:r>
            <a:r>
              <a:rPr lang="en"/>
              <a:t>simpler</a:t>
            </a:r>
            <a:r>
              <a:rPr lang="en"/>
              <a:t xml:space="preserve"> graphic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21"/>
          <p:cNvSpPr txBox="1"/>
          <p:nvPr>
            <p:ph type="title"/>
          </p:nvPr>
        </p:nvSpPr>
        <p:spPr>
          <a:xfrm>
            <a:off x="311700" y="2150850"/>
            <a:ext cx="85206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700"/>
              <a:t>Thank you</a:t>
            </a:r>
            <a:endParaRPr sz="6700"/>
          </a:p>
        </p:txBody>
      </p:sp>
      <p:pic>
        <p:nvPicPr>
          <p:cNvPr id="851" name="Google Shape;851;p121"/>
          <p:cNvPicPr preferRelativeResize="0"/>
          <p:nvPr/>
        </p:nvPicPr>
        <p:blipFill>
          <a:blip r:embed="rId3">
            <a:alphaModFix/>
          </a:blip>
          <a:stretch>
            <a:fillRect/>
          </a:stretch>
        </p:blipFill>
        <p:spPr>
          <a:xfrm>
            <a:off x="152197" y="4857688"/>
            <a:ext cx="292100" cy="17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2"/>
          <p:cNvSpPr txBox="1"/>
          <p:nvPr>
            <p:ph type="title"/>
          </p:nvPr>
        </p:nvSpPr>
        <p:spPr>
          <a:xfrm>
            <a:off x="342900" y="342900"/>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Appendix of slides</a:t>
            </a:r>
            <a:endParaRPr/>
          </a:p>
        </p:txBody>
      </p:sp>
      <p:sp>
        <p:nvSpPr>
          <p:cNvPr id="857" name="Google Shape;857;p12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3"/>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Leader in platforms and orchestration</a:t>
            </a:r>
            <a:endParaRPr/>
          </a:p>
        </p:txBody>
      </p:sp>
      <p:sp>
        <p:nvSpPr>
          <p:cNvPr id="863" name="Google Shape;863;p123"/>
          <p:cNvSpPr txBox="1"/>
          <p:nvPr>
            <p:ph idx="1" type="body"/>
          </p:nvPr>
        </p:nvSpPr>
        <p:spPr>
          <a:xfrm>
            <a:off x="4812925" y="1121825"/>
            <a:ext cx="36093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Visionary</a:t>
            </a:r>
            <a:endParaRPr/>
          </a:p>
        </p:txBody>
      </p:sp>
      <p:sp>
        <p:nvSpPr>
          <p:cNvPr id="864" name="Google Shape;864;p123"/>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pic>
        <p:nvPicPr>
          <p:cNvPr id="865" name="Google Shape;865;p123"/>
          <p:cNvPicPr preferRelativeResize="0"/>
          <p:nvPr/>
        </p:nvPicPr>
        <p:blipFill rotWithShape="1">
          <a:blip r:embed="rId3">
            <a:alphaModFix/>
          </a:blip>
          <a:srcRect b="0" l="0" r="0" t="10474"/>
          <a:stretch/>
        </p:blipFill>
        <p:spPr>
          <a:xfrm>
            <a:off x="4766550" y="1496975"/>
            <a:ext cx="3521125" cy="3547600"/>
          </a:xfrm>
          <a:prstGeom prst="rect">
            <a:avLst/>
          </a:prstGeom>
          <a:noFill/>
          <a:ln>
            <a:noFill/>
          </a:ln>
        </p:spPr>
      </p:pic>
      <p:sp>
        <p:nvSpPr>
          <p:cNvPr id="866" name="Google Shape;866;p123"/>
          <p:cNvSpPr txBox="1"/>
          <p:nvPr>
            <p:ph idx="1" type="body"/>
          </p:nvPr>
        </p:nvSpPr>
        <p:spPr>
          <a:xfrm>
            <a:off x="425675" y="1121825"/>
            <a:ext cx="3729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Gartner iPaas : Leader - 7x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10"/>
          <p:cNvSpPr txBox="1"/>
          <p:nvPr>
            <p:ph idx="1" type="body"/>
          </p:nvPr>
        </p:nvSpPr>
        <p:spPr>
          <a:xfrm>
            <a:off x="101525" y="743875"/>
            <a:ext cx="3107100" cy="3266400"/>
          </a:xfrm>
          <a:prstGeom prst="rect">
            <a:avLst/>
          </a:prstGeom>
        </p:spPr>
        <p:txBody>
          <a:bodyPr anchorCtr="0" anchor="t" bIns="0" lIns="0" spcFirstLastPara="1" rIns="0" wrap="square" tIns="0">
            <a:spAutoFit/>
          </a:bodyPr>
          <a:lstStyle/>
          <a:p>
            <a:pPr indent="0" lvl="0" marL="0" rtl="0" algn="r">
              <a:lnSpc>
                <a:spcPct val="70000"/>
              </a:lnSpc>
              <a:spcBef>
                <a:spcPts val="0"/>
              </a:spcBef>
              <a:spcAft>
                <a:spcPts val="0"/>
              </a:spcAft>
              <a:buNone/>
            </a:pPr>
            <a:r>
              <a:rPr lang="en" sz="2800">
                <a:latin typeface="Poppins Medium"/>
                <a:ea typeface="Poppins Medium"/>
                <a:cs typeface="Poppins Medium"/>
                <a:sym typeface="Poppins Medium"/>
              </a:rPr>
              <a:t>Accounts opened.</a:t>
            </a:r>
            <a:endParaRPr sz="2800">
              <a:latin typeface="Poppins Medium"/>
              <a:ea typeface="Poppins Medium"/>
              <a:cs typeface="Poppins Medium"/>
              <a:sym typeface="Poppins Medium"/>
            </a:endParaRPr>
          </a:p>
          <a:p>
            <a:pPr indent="0" lvl="0" marL="0" rtl="0" algn="r">
              <a:lnSpc>
                <a:spcPct val="70000"/>
              </a:lnSpc>
              <a:spcBef>
                <a:spcPts val="3000"/>
              </a:spcBef>
              <a:spcAft>
                <a:spcPts val="0"/>
              </a:spcAft>
              <a:buNone/>
            </a:pPr>
            <a:r>
              <a:rPr lang="en" sz="2800">
                <a:latin typeface="Poppins Medium"/>
                <a:ea typeface="Poppins Medium"/>
                <a:cs typeface="Poppins Medium"/>
                <a:sym typeface="Poppins Medium"/>
              </a:rPr>
              <a:t xml:space="preserve">Loans </a:t>
            </a:r>
            <a:br>
              <a:rPr lang="en" sz="2800">
                <a:latin typeface="Poppins Medium"/>
                <a:ea typeface="Poppins Medium"/>
                <a:cs typeface="Poppins Medium"/>
                <a:sym typeface="Poppins Medium"/>
              </a:rPr>
            </a:br>
            <a:r>
              <a:rPr lang="en" sz="2800">
                <a:latin typeface="Poppins Medium"/>
                <a:ea typeface="Poppins Medium"/>
                <a:cs typeface="Poppins Medium"/>
                <a:sym typeface="Poppins Medium"/>
              </a:rPr>
              <a:t>approved.</a:t>
            </a:r>
            <a:endParaRPr sz="2800">
              <a:latin typeface="Poppins Medium"/>
              <a:ea typeface="Poppins Medium"/>
              <a:cs typeface="Poppins Medium"/>
              <a:sym typeface="Poppins Medium"/>
            </a:endParaRPr>
          </a:p>
          <a:p>
            <a:pPr indent="0" lvl="0" marL="0" rtl="0" algn="r">
              <a:lnSpc>
                <a:spcPct val="70000"/>
              </a:lnSpc>
              <a:spcBef>
                <a:spcPts val="3000"/>
              </a:spcBef>
              <a:spcAft>
                <a:spcPts val="0"/>
              </a:spcAft>
              <a:buNone/>
            </a:pPr>
            <a:r>
              <a:rPr lang="en" sz="2800">
                <a:latin typeface="Poppins Medium"/>
                <a:ea typeface="Poppins Medium"/>
                <a:cs typeface="Poppins Medium"/>
                <a:sym typeface="Poppins Medium"/>
              </a:rPr>
              <a:t>Customers answered.</a:t>
            </a:r>
            <a:endParaRPr sz="2800">
              <a:latin typeface="Poppins Medium"/>
              <a:ea typeface="Poppins Medium"/>
              <a:cs typeface="Poppins Medium"/>
              <a:sym typeface="Poppins Medium"/>
            </a:endParaRPr>
          </a:p>
          <a:p>
            <a:pPr indent="0" lvl="0" marL="0" rtl="0" algn="r">
              <a:lnSpc>
                <a:spcPct val="70000"/>
              </a:lnSpc>
              <a:spcBef>
                <a:spcPts val="3000"/>
              </a:spcBef>
              <a:spcAft>
                <a:spcPts val="3000"/>
              </a:spcAft>
              <a:buNone/>
            </a:pPr>
            <a:r>
              <a:rPr lang="en" sz="2800">
                <a:latin typeface="Poppins Medium"/>
                <a:ea typeface="Poppins Medium"/>
                <a:cs typeface="Poppins Medium"/>
                <a:sym typeface="Poppins Medium"/>
              </a:rPr>
              <a:t>Work done!</a:t>
            </a:r>
            <a:endParaRPr sz="2800">
              <a:latin typeface="Poppins Medium"/>
              <a:ea typeface="Poppins Medium"/>
              <a:cs typeface="Poppins Medium"/>
              <a:sym typeface="Poppins Medium"/>
            </a:endParaRPr>
          </a:p>
        </p:txBody>
      </p:sp>
      <p:sp>
        <p:nvSpPr>
          <p:cNvPr id="601" name="Google Shape;601;p110"/>
          <p:cNvSpPr txBox="1"/>
          <p:nvPr>
            <p:ph idx="12" type="sldNum"/>
          </p:nvPr>
        </p:nvSpPr>
        <p:spPr>
          <a:xfrm>
            <a:off x="8669853" y="4834201"/>
            <a:ext cx="3300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cxnSp>
        <p:nvCxnSpPr>
          <p:cNvPr id="602" name="Google Shape;602;p110"/>
          <p:cNvCxnSpPr/>
          <p:nvPr/>
        </p:nvCxnSpPr>
        <p:spPr>
          <a:xfrm>
            <a:off x="3822125" y="577050"/>
            <a:ext cx="0" cy="3996600"/>
          </a:xfrm>
          <a:prstGeom prst="straightConnector1">
            <a:avLst/>
          </a:prstGeom>
          <a:noFill/>
          <a:ln cap="flat" cmpd="sng" w="9525">
            <a:solidFill>
              <a:schemeClr val="accent1"/>
            </a:solidFill>
            <a:prstDash val="solid"/>
            <a:round/>
            <a:headEnd len="med" w="med" type="none"/>
            <a:tailEnd len="med" w="med" type="none"/>
          </a:ln>
        </p:spPr>
      </p:cxnSp>
      <p:pic>
        <p:nvPicPr>
          <p:cNvPr id="603" name="Google Shape;603;p110"/>
          <p:cNvPicPr preferRelativeResize="0"/>
          <p:nvPr/>
        </p:nvPicPr>
        <p:blipFill>
          <a:blip r:embed="rId3">
            <a:alphaModFix/>
          </a:blip>
          <a:stretch>
            <a:fillRect/>
          </a:stretch>
        </p:blipFill>
        <p:spPr>
          <a:xfrm>
            <a:off x="4652725" y="1054738"/>
            <a:ext cx="1439950" cy="434100"/>
          </a:xfrm>
          <a:prstGeom prst="rect">
            <a:avLst/>
          </a:prstGeom>
          <a:noFill/>
          <a:ln>
            <a:noFill/>
          </a:ln>
        </p:spPr>
      </p:pic>
      <p:pic>
        <p:nvPicPr>
          <p:cNvPr id="604" name="Google Shape;604;p110"/>
          <p:cNvPicPr preferRelativeResize="0"/>
          <p:nvPr/>
        </p:nvPicPr>
        <p:blipFill>
          <a:blip r:embed="rId4">
            <a:alphaModFix/>
          </a:blip>
          <a:stretch>
            <a:fillRect/>
          </a:stretch>
        </p:blipFill>
        <p:spPr>
          <a:xfrm>
            <a:off x="4652725" y="2095468"/>
            <a:ext cx="1565250" cy="785106"/>
          </a:xfrm>
          <a:prstGeom prst="rect">
            <a:avLst/>
          </a:prstGeom>
          <a:noFill/>
          <a:ln>
            <a:noFill/>
          </a:ln>
        </p:spPr>
      </p:pic>
      <p:pic>
        <p:nvPicPr>
          <p:cNvPr id="605" name="Google Shape;605;p110"/>
          <p:cNvPicPr preferRelativeResize="0"/>
          <p:nvPr/>
        </p:nvPicPr>
        <p:blipFill>
          <a:blip r:embed="rId5">
            <a:alphaModFix/>
          </a:blip>
          <a:stretch>
            <a:fillRect/>
          </a:stretch>
        </p:blipFill>
        <p:spPr>
          <a:xfrm>
            <a:off x="4521738" y="3146881"/>
            <a:ext cx="1945575" cy="1022950"/>
          </a:xfrm>
          <a:prstGeom prst="rect">
            <a:avLst/>
          </a:prstGeom>
          <a:noFill/>
          <a:ln>
            <a:noFill/>
          </a:ln>
        </p:spPr>
      </p:pic>
      <p:pic>
        <p:nvPicPr>
          <p:cNvPr id="606" name="Google Shape;606;p110"/>
          <p:cNvPicPr preferRelativeResize="0"/>
          <p:nvPr/>
        </p:nvPicPr>
        <p:blipFill>
          <a:blip r:embed="rId6">
            <a:alphaModFix/>
          </a:blip>
          <a:stretch>
            <a:fillRect/>
          </a:stretch>
        </p:blipFill>
        <p:spPr>
          <a:xfrm>
            <a:off x="6897989" y="1035849"/>
            <a:ext cx="1669409" cy="471875"/>
          </a:xfrm>
          <a:prstGeom prst="rect">
            <a:avLst/>
          </a:prstGeom>
          <a:noFill/>
          <a:ln>
            <a:noFill/>
          </a:ln>
        </p:spPr>
      </p:pic>
      <p:pic>
        <p:nvPicPr>
          <p:cNvPr id="607" name="Google Shape;607;p110"/>
          <p:cNvPicPr preferRelativeResize="0"/>
          <p:nvPr/>
        </p:nvPicPr>
        <p:blipFill>
          <a:blip r:embed="rId7">
            <a:alphaModFix/>
          </a:blip>
          <a:stretch>
            <a:fillRect/>
          </a:stretch>
        </p:blipFill>
        <p:spPr>
          <a:xfrm>
            <a:off x="7013275" y="2175013"/>
            <a:ext cx="1496500" cy="517125"/>
          </a:xfrm>
          <a:prstGeom prst="rect">
            <a:avLst/>
          </a:prstGeom>
          <a:noFill/>
          <a:ln>
            <a:noFill/>
          </a:ln>
        </p:spPr>
      </p:pic>
      <p:pic>
        <p:nvPicPr>
          <p:cNvPr id="608" name="Google Shape;608;p110"/>
          <p:cNvPicPr preferRelativeResize="0"/>
          <p:nvPr/>
        </p:nvPicPr>
        <p:blipFill>
          <a:blip r:embed="rId8">
            <a:alphaModFix/>
          </a:blip>
          <a:stretch>
            <a:fillRect/>
          </a:stretch>
        </p:blipFill>
        <p:spPr>
          <a:xfrm>
            <a:off x="6926175" y="3359425"/>
            <a:ext cx="1613050" cy="842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11"/>
          <p:cNvSpPr/>
          <p:nvPr/>
        </p:nvSpPr>
        <p:spPr>
          <a:xfrm>
            <a:off x="6098125" y="1923475"/>
            <a:ext cx="2650200" cy="26502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14" name="Google Shape;614;p111"/>
          <p:cNvSpPr txBox="1"/>
          <p:nvPr>
            <p:ph type="title"/>
          </p:nvPr>
        </p:nvSpPr>
        <p:spPr>
          <a:xfrm>
            <a:off x="683900" y="569275"/>
            <a:ext cx="81483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Claims cost. Compliance pressure. Distribution disruption.</a:t>
            </a:r>
            <a:endParaRPr/>
          </a:p>
        </p:txBody>
      </p:sp>
      <p:sp>
        <p:nvSpPr>
          <p:cNvPr id="615" name="Google Shape;615;p111"/>
          <p:cNvSpPr txBox="1"/>
          <p:nvPr>
            <p:ph idx="1" type="body"/>
          </p:nvPr>
        </p:nvSpPr>
        <p:spPr>
          <a:xfrm>
            <a:off x="683900" y="1380425"/>
            <a:ext cx="3999900" cy="2693700"/>
          </a:xfrm>
          <a:prstGeom prst="rect">
            <a:avLst/>
          </a:prstGeom>
        </p:spPr>
        <p:txBody>
          <a:bodyPr anchorCtr="0" anchor="t" bIns="0" lIns="0" spcFirstLastPara="1" rIns="0" wrap="square" tIns="0">
            <a:spAutoFit/>
          </a:bodyPr>
          <a:lstStyle/>
          <a:p>
            <a:pPr indent="-317500" lvl="0" marL="457200" rtl="0" algn="l">
              <a:spcBef>
                <a:spcPts val="0"/>
              </a:spcBef>
              <a:spcAft>
                <a:spcPts val="0"/>
              </a:spcAft>
              <a:buSzPts val="1400"/>
              <a:buChar char="●"/>
            </a:pPr>
            <a:r>
              <a:rPr lang="en"/>
              <a:t/>
            </a:r>
            <a:r>
              <a:rPr lang="en"/>
              <a:t>Enterprise Agility: 68% of insurance CIOs cite legacy system integration as the #1 barrier to digital transformation (KPMG). Guidewire, Duck Creek, and legacy COBOL cores weren’t designed to work with Salesforce, Snowflake, or an AI claims agent. Carriers running PAS migration programs need orchestration that connects old and new in parallel — not a two-year custom build.
Efficiency &amp; OrCA: Swiss Re: every 1% improvement in combined ratio = $650M impact for a top-10 P&amp;C carrier. Deloitte: straight-through processing rates for auto claims expected to reach 50%+ by 2026. IDP Genie on AWS Bedrock + Anthropic Claude extracts photos, repair estimates, and medical bills automatically — no adjuster touchpoint for routine claims. OrCA autoscales elastically during CAT events without infrastructure provisioning.
Risk Reduction: Every AI claim decision needs a defensible audit trail for state regulatory examiners and E&amp;O defense. HIPAA BAA available for carriers handling medical data. SOC 2 Type II certified. Zero Downtime Upgrades — no maintenance windows during CAT season or quarterly close.
Revenue Growth: Embedded insurance market reaches $700B by 2030 (Swiss Re). API-based quoting and binding via Workato Embed lets carriers launch new distribution channels in days, not quarters. AI-powered renewal outreach with cross-sell propensity scoring increases retention before the policyholder shops.</a:t>
            </a:r>
            <a:br>
              <a:rPr lang="en"/>
            </a:br>
            <a:br>
              <a:rPr lang="en"/>
            </a:br>
            <a:endParaRPr/>
          </a:p>
          <a:p>
            <a:pPr indent="-317500" lvl="0" marL="457200" rtl="0" algn="l">
              <a:spcBef>
                <a:spcPts val="0"/>
              </a:spcBef>
              <a:spcAft>
                <a:spcPts val="0"/>
              </a:spcAft>
              <a:buSzPts val="1400"/>
              <a:buChar char="●"/>
            </a:pPr>
            <a:br>
              <a:rPr lang="en"/>
            </a:br>
            <a:br>
              <a:rPr lang="en"/>
            </a:br>
            <a:endParaRPr/>
          </a:p>
          <a:p>
            <a:pPr indent="-317500" lvl="0" marL="457200" rtl="0" algn="l">
              <a:spcBef>
                <a:spcPts val="0"/>
              </a:spcBef>
              <a:spcAft>
                <a:spcPts val="0"/>
              </a:spcAft>
              <a:buSzPts val="1400"/>
              <a:buChar char="●"/>
            </a:pPr>
            <a:br>
              <a:rPr lang="en"/>
            </a:br>
            <a:br>
              <a:rPr lang="en"/>
            </a:br>
            <a:endParaRPr/>
          </a:p>
          <a:p>
            <a:pPr indent="-317500" lvl="0" marL="457200" rtl="0" algn="l">
              <a:spcBef>
                <a:spcPts val="0"/>
              </a:spcBef>
              <a:spcAft>
                <a:spcPts val="0"/>
              </a:spcAft>
              <a:buSzPts val="1400"/>
              <a:buChar char="●"/>
            </a:pPr>
            <a:br>
              <a:rPr lang="en"/>
            </a:br>
            <a:endParaRPr/>
          </a:p>
        </p:txBody>
      </p:sp>
      <p:sp>
        <p:nvSpPr>
          <p:cNvPr id="616" name="Google Shape;616;p111"/>
          <p:cNvSpPr txBox="1"/>
          <p:nvPr>
            <p:ph idx="2" type="body"/>
          </p:nvPr>
        </p:nvSpPr>
        <p:spPr>
          <a:xfrm>
            <a:off x="6740200" y="2758650"/>
            <a:ext cx="1292700" cy="12069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a:t>Manual FNOL processing costs 3–5x more</a:t>
            </a:r>
            <a:r>
              <a:rPr lang="en"/>
              <a:t>per claim than AI-assisted STP. Your combined ratio is the difference.</a:t>
            </a:r>
            <a:endParaRPr/>
          </a:p>
        </p:txBody>
      </p:sp>
      <p:sp>
        <p:nvSpPr>
          <p:cNvPr id="617" name="Google Shape;617;p111"/>
          <p:cNvSpPr txBox="1"/>
          <p:nvPr>
            <p:ph idx="12" type="sldNum"/>
          </p:nvPr>
        </p:nvSpPr>
        <p:spPr>
          <a:xfrm>
            <a:off x="8436833" y="4812821"/>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12"/>
          <p:cNvSpPr/>
          <p:nvPr/>
        </p:nvSpPr>
        <p:spPr>
          <a:xfrm>
            <a:off x="683900" y="1424175"/>
            <a:ext cx="2602200" cy="800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3" name="Google Shape;623;p112"/>
          <p:cNvSpPr/>
          <p:nvPr/>
        </p:nvSpPr>
        <p:spPr>
          <a:xfrm>
            <a:off x="3268350" y="1424175"/>
            <a:ext cx="2602200" cy="800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4" name="Google Shape;624;p112"/>
          <p:cNvSpPr/>
          <p:nvPr/>
        </p:nvSpPr>
        <p:spPr>
          <a:xfrm>
            <a:off x="5865500" y="1429427"/>
            <a:ext cx="2602200" cy="8004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5" name="Google Shape;625;p112"/>
          <p:cNvSpPr txBox="1"/>
          <p:nvPr>
            <p:ph type="title"/>
          </p:nvPr>
        </p:nvSpPr>
        <p:spPr>
          <a:xfrm>
            <a:off x="683900" y="56927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Built for the P&amp;C and life insurance tech stack</a:t>
            </a:r>
            <a:endParaRPr/>
          </a:p>
        </p:txBody>
      </p:sp>
      <p:sp>
        <p:nvSpPr>
          <p:cNvPr id="626" name="Google Shape;626;p112"/>
          <p:cNvSpPr txBox="1"/>
          <p:nvPr>
            <p:ph idx="1" type="body"/>
          </p:nvPr>
        </p:nvSpPr>
        <p:spPr>
          <a:xfrm>
            <a:off x="683900" y="1701653"/>
            <a:ext cx="2602200" cy="2154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a:t>Claims &amp; Policy Connectors</a:t>
            </a:r>
            <a:endParaRPr/>
          </a:p>
          <a:p>
            <a:pPr indent="0" lvl="0" marL="0" rtl="0" algn="ctr">
              <a:spcBef>
                <a:spcPts val="100"/>
              </a:spcBef>
              <a:spcAft>
                <a:spcPts val="0"/>
              </a:spcAft>
              <a:buNone/>
            </a:pPr>
            <a:r>
              <a:rPr lang="en" sz="1100">
                <a:latin typeface="Poppins"/>
              </a:rPr>
              <a:t>Guidewire (PolicyCenter, ClaimCenter, BillingCenter) | Duck Creek (Policy, Claims, Billing) | Majesco | Sapiens | Verisk | ISO | LexisNexis | Colossus | Bottomline | Broadridge | Salesforce FSC | Workday | Oracle | SAP | Snowflake | DocuSign | Adobe Sign | ServiceNow | AMS360 | Applied Epic | AWS Bedrock | Anthropic (Claude)</a:t>
            </a:r>
          </a:p>
        </p:txBody>
      </p:sp>
      <p:sp>
        <p:nvSpPr>
          <p:cNvPr id="627" name="Google Shape;627;p112"/>
          <p:cNvSpPr txBox="1"/>
          <p:nvPr>
            <p:ph idx="2" type="body"/>
          </p:nvPr>
        </p:nvSpPr>
        <p:spPr>
          <a:xfrm>
            <a:off x="5870550" y="1667000"/>
            <a:ext cx="2602200" cy="3741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a:t>AI Genies</a:t>
            </a:r>
            <a:endParaRPr/>
          </a:p>
          <a:p>
            <a:pPr indent="0" lvl="0" marL="0" rtl="0" algn="ctr">
              <a:spcBef>
                <a:spcPts val="100"/>
              </a:spcBef>
              <a:spcAft>
                <a:spcPts val="0"/>
              </a:spcAft>
              <a:buNone/>
            </a:pPr>
            <a:r>
              <a:rPr lang="en" sz="1100">
                <a:latin typeface="Poppins"/>
              </a:rPr>
              <a:t>FNOL Genie | IDP Genie (AWS Bedrock + Claude) | Underwriting Genie | Fraud Detection Genie | Policy Renewal Genie | Compliance Filing Genie</a:t>
            </a:r>
          </a:p>
        </p:txBody>
      </p:sp>
      <p:sp>
        <p:nvSpPr>
          <p:cNvPr id="628" name="Google Shape;628;p112"/>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112"/>
          <p:cNvSpPr txBox="1"/>
          <p:nvPr>
            <p:ph idx="1" type="body"/>
          </p:nvPr>
        </p:nvSpPr>
        <p:spPr>
          <a:xfrm>
            <a:off x="3268225" y="1577750"/>
            <a:ext cx="2602200" cy="4632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a:t>Enterprise MCP Server Templates</a:t>
            </a:r>
            <a:endParaRPr/>
          </a:p>
        </p:txBody>
      </p:sp>
      <p:cxnSp>
        <p:nvCxnSpPr>
          <p:cNvPr id="630" name="Google Shape;630;p112"/>
          <p:cNvCxnSpPr/>
          <p:nvPr/>
        </p:nvCxnSpPr>
        <p:spPr>
          <a:xfrm>
            <a:off x="3275975" y="2222675"/>
            <a:ext cx="0" cy="23508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112"/>
          <p:cNvCxnSpPr/>
          <p:nvPr/>
        </p:nvCxnSpPr>
        <p:spPr>
          <a:xfrm>
            <a:off x="5865500" y="2222675"/>
            <a:ext cx="0" cy="2365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13"/>
          <p:cNvSpPr/>
          <p:nvPr/>
        </p:nvSpPr>
        <p:spPr>
          <a:xfrm>
            <a:off x="4832400" y="1103425"/>
            <a:ext cx="3649800" cy="5529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37" name="Google Shape;637;p113"/>
          <p:cNvSpPr/>
          <p:nvPr/>
        </p:nvSpPr>
        <p:spPr>
          <a:xfrm>
            <a:off x="728850" y="3085371"/>
            <a:ext cx="3649800" cy="5529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38" name="Google Shape;638;p113"/>
          <p:cNvSpPr/>
          <p:nvPr/>
        </p:nvSpPr>
        <p:spPr>
          <a:xfrm>
            <a:off x="4832400" y="3085371"/>
            <a:ext cx="3649800" cy="5529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39" name="Google Shape;639;p113"/>
          <p:cNvSpPr/>
          <p:nvPr/>
        </p:nvSpPr>
        <p:spPr>
          <a:xfrm>
            <a:off x="728850" y="1103425"/>
            <a:ext cx="3649800" cy="5529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0" name="Google Shape;640;p113"/>
          <p:cNvSpPr txBox="1"/>
          <p:nvPr>
            <p:ph type="title"/>
          </p:nvPr>
        </p:nvSpPr>
        <p:spPr>
          <a:xfrm>
            <a:off x="683900" y="56927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Four priorities. Proven results.</a:t>
            </a:r>
            <a:endParaRPr/>
          </a:p>
        </p:txBody>
      </p:sp>
      <p:sp>
        <p:nvSpPr>
          <p:cNvPr id="641" name="Google Shape;641;p113"/>
          <p:cNvSpPr txBox="1"/>
          <p:nvPr>
            <p:ph idx="1" type="body"/>
          </p:nvPr>
        </p:nvSpPr>
        <p:spPr>
          <a:xfrm>
            <a:off x="683900" y="1166725"/>
            <a:ext cx="3590400" cy="215400"/>
          </a:xfrm>
          <a:prstGeom prst="rect">
            <a:avLst/>
          </a:prstGeom>
        </p:spPr>
        <p:txBody>
          <a:bodyPr anchorCtr="0" anchor="t" bIns="0" lIns="0" spcFirstLastPara="1" rIns="0" wrap="square" tIns="0">
            <a:spAutoFit/>
          </a:bodyPr>
          <a:lstStyle/>
          <a:p>
            <a:pPr indent="0" lvl="0" marL="182880" rtl="0" algn="l">
              <a:spcBef>
                <a:spcPts val="0"/>
              </a:spcBef>
              <a:spcAft>
                <a:spcPts val="1200"/>
              </a:spcAft>
              <a:buNone/>
            </a:pPr>
            <a:r>
              <a:rPr lang="en"/>
              <a:t>FNOL Intake &amp; AI-Powered Claims Automation</a:t>
            </a:r>
            <a:endParaRPr/>
          </a:p>
        </p:txBody>
      </p:sp>
      <p:sp>
        <p:nvSpPr>
          <p:cNvPr id="642" name="Google Shape;642;p113"/>
          <p:cNvSpPr txBox="1"/>
          <p:nvPr>
            <p:ph idx="2" type="body"/>
          </p:nvPr>
        </p:nvSpPr>
        <p:spPr>
          <a:xfrm>
            <a:off x="4954125" y="1166725"/>
            <a:ext cx="30750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Policy Administration &amp; Underwriting Automation</a:t>
            </a:r>
            <a:endParaRPr/>
          </a:p>
        </p:txBody>
      </p:sp>
      <p:sp>
        <p:nvSpPr>
          <p:cNvPr id="643" name="Google Shape;643;p113"/>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113"/>
          <p:cNvSpPr txBox="1"/>
          <p:nvPr>
            <p:ph idx="1" type="body"/>
          </p:nvPr>
        </p:nvSpPr>
        <p:spPr>
          <a:xfrm>
            <a:off x="832500" y="31465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Broker &amp; Agent Ecosystem Enablement (Embed)</a:t>
            </a:r>
            <a:endParaRPr/>
          </a:p>
        </p:txBody>
      </p:sp>
      <p:sp>
        <p:nvSpPr>
          <p:cNvPr id="645" name="Google Shape;645;p113"/>
          <p:cNvSpPr txBox="1"/>
          <p:nvPr>
            <p:ph idx="2" type="body"/>
          </p:nvPr>
        </p:nvSpPr>
        <p:spPr>
          <a:xfrm>
            <a:off x="5060375" y="3128688"/>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Regulatory Reporting &amp; Compliance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114"/>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Use Case: FNOL Intake &amp; Claims Automation</a:t>
            </a:r>
            <a:endParaRPr/>
          </a:p>
        </p:txBody>
      </p:sp>
      <p:sp>
        <p:nvSpPr>
          <p:cNvPr id="651" name="Google Shape;651;p114"/>
          <p:cNvSpPr txBox="1"/>
          <p:nvPr>
            <p:ph idx="1" type="body"/>
          </p:nvPr>
        </p:nvSpPr>
        <p:spPr>
          <a:xfrm>
            <a:off x="3117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Current: Multi-channel FNOL with manual routing, 48-hour acknowledgment cycles, adjuster capacity wasted on intake and document extraction. Target: AI-routed FNOL in minutes, IDP Genie extracts photos and repair estimates automatically, STP for routine claims — adjusters handle exceptions only.</a:t>
            </a:r>
            <a:endParaRPr/>
          </a:p>
        </p:txBody>
      </p:sp>
      <p:sp>
        <p:nvSpPr>
          <p:cNvPr id="652" name="Google Shape;652;p114"/>
          <p:cNvSpPr txBox="1"/>
          <p:nvPr>
            <p:ph idx="2" type="body"/>
          </p:nvPr>
        </p:nvSpPr>
        <p:spPr>
          <a:xfrm>
            <a:off x="48324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53" name="Google Shape;653;p114"/>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p115"/>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Why Workato for P&amp;C, Life &amp; Specialty Insurance</a:t>
            </a:r>
            <a:endParaRPr/>
          </a:p>
        </p:txBody>
      </p:sp>
      <p:sp>
        <p:nvSpPr>
          <p:cNvPr id="659" name="Google Shape;659;p115"/>
          <p:cNvSpPr txBox="1"/>
          <p:nvPr>
            <p:ph idx="1" type="body"/>
          </p:nvPr>
        </p:nvSpPr>
        <p:spPr>
          <a:xfrm>
            <a:off x="3117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60" name="Google Shape;660;p115"/>
          <p:cNvSpPr txBox="1"/>
          <p:nvPr>
            <p:ph idx="2" type="body"/>
          </p:nvPr>
        </p:nvSpPr>
        <p:spPr>
          <a:xfrm>
            <a:off x="48324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61" name="Google Shape;661;p115"/>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6"/>
          <p:cNvSpPr/>
          <p:nvPr/>
        </p:nvSpPr>
        <p:spPr>
          <a:xfrm>
            <a:off x="243325" y="1089175"/>
            <a:ext cx="2885700" cy="3420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7" name="Google Shape;667;p116"/>
          <p:cNvSpPr/>
          <p:nvPr/>
        </p:nvSpPr>
        <p:spPr>
          <a:xfrm>
            <a:off x="3200975" y="1089175"/>
            <a:ext cx="2885700" cy="3420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8" name="Google Shape;668;p116"/>
          <p:cNvSpPr/>
          <p:nvPr/>
        </p:nvSpPr>
        <p:spPr>
          <a:xfrm>
            <a:off x="6158625" y="1089175"/>
            <a:ext cx="2885700" cy="3420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9" name="Google Shape;669;p116"/>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P&amp;C and life carriers running on Workato</a:t>
            </a:r>
            <a:endParaRPr/>
          </a:p>
        </p:txBody>
      </p:sp>
      <p:sp>
        <p:nvSpPr>
          <p:cNvPr id="670" name="Google Shape;670;p116"/>
          <p:cNvSpPr txBox="1"/>
          <p:nvPr>
            <p:ph idx="1" type="body"/>
          </p:nvPr>
        </p:nvSpPr>
        <p:spPr>
          <a:xfrm>
            <a:off x="683900" y="1152475"/>
            <a:ext cx="2592000" cy="2154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Helia</a:t>
            </a:r>
            <a:endParaRPr/>
          </a:p>
          <a:p>
            <a:pPr indent="0" lvl="0" marL="0" rtl="0" algn="l">
              <a:spcBef>
                <a:spcPts val="100"/>
              </a:spcBef>
              <a:spcAft>
                <a:spcPts val="0"/>
              </a:spcAft>
              <a:buNone/>
            </a:pPr>
            <a:r>
              <a:rPr lang="en" sz="1100">
                <a:latin typeface="Poppins"/>
              </a:rPr>
              <a:t>“Workato was pivotal in helping us enhance our customer experience offering. They moved quickly, deployed quickly, listened at every step.” — Neil Rodgers, Digital Solutions Director
4x more developer capacity after replacing custom Java with Workato recipes • 35% time savings on invoice and approval workflows • AWS Bedrock + Anthropic Claude LLM deployed for AI invoice IDP • $52K ARR • 158 recipes • Full platform adoption including Zero Data Logging</a:t>
            </a:r>
          </a:p>
        </p:txBody>
      </p:sp>
      <p:sp>
        <p:nvSpPr>
          <p:cNvPr id="671" name="Google Shape;671;p116"/>
          <p:cNvSpPr txBox="1"/>
          <p:nvPr>
            <p:ph idx="2" type="body"/>
          </p:nvPr>
        </p:nvSpPr>
        <p:spPr>
          <a:xfrm>
            <a:off x="5867975" y="1152475"/>
            <a:ext cx="2592000" cy="2154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Next Insurance</a:t>
            </a:r>
            <a:endParaRPr/>
          </a:p>
          <a:p>
            <a:pPr indent="0" lvl="0" marL="0" rtl="0" algn="l">
              <a:spcBef>
                <a:spcPts val="100"/>
              </a:spcBef>
              <a:spcAft>
                <a:spcPts val="0"/>
              </a:spcAft>
              <a:buNone/>
            </a:pPr>
            <a:r>
              <a:rPr lang="en" sz="1100">
                <a:latin typeface="Poppins"/>
              </a:rPr>
              <a:t>Digital-first commercial insurance: 289 recipes, 3+ BUs
$111K ARR • 289 active recipes • ADP + AWS Athena + Agency Webservices + APIM + Event Streams + Workbot • Automated distribution platform connecting agents and SMB customers at scale</a:t>
            </a:r>
          </a:p>
        </p:txBody>
      </p:sp>
      <p:sp>
        <p:nvSpPr>
          <p:cNvPr id="672" name="Google Shape;672;p116"/>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
        <p:nvSpPr>
          <p:cNvPr id="673" name="Google Shape;673;p116"/>
          <p:cNvSpPr txBox="1"/>
          <p:nvPr>
            <p:ph idx="1" type="body"/>
          </p:nvPr>
        </p:nvSpPr>
        <p:spPr>
          <a:xfrm>
            <a:off x="3275975" y="1152475"/>
            <a:ext cx="2592000" cy="2154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Radian</a:t>
            </a:r>
            <a:endParaRPr/>
          </a:p>
          <a:p>
            <a:pPr indent="0" lvl="0" marL="0" rtl="0" algn="l">
              <a:spcBef>
                <a:spcPts val="100"/>
              </a:spcBef>
              <a:spcAft>
                <a:spcPts val="0"/>
              </a:spcAft>
              <a:buNone/>
            </a:pPr>
            <a:r>
              <a:rPr lang="en" sz="1100">
                <a:latin typeface="Poppins"/>
              </a:rPr>
              <a:t>Mortgage insurance: claims, billing &amp; compliance on one platform
$712K ARR • 158 active recipes • Salesforce + Oracle + Vertex + Billing Center connected • Data Integration + APIM + Event Streams + EKM all active • Complete audit trail for mortgage insurance regulatory compliance</a:t>
            </a:r>
          </a:p>
        </p:txBody>
      </p:sp>
      <p:cxnSp>
        <p:nvCxnSpPr>
          <p:cNvPr id="674" name="Google Shape;674;p116"/>
          <p:cNvCxnSpPr/>
          <p:nvPr/>
        </p:nvCxnSpPr>
        <p:spPr>
          <a:xfrm>
            <a:off x="3172888" y="1015050"/>
            <a:ext cx="0" cy="35403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116"/>
          <p:cNvCxnSpPr/>
          <p:nvPr/>
        </p:nvCxnSpPr>
        <p:spPr>
          <a:xfrm>
            <a:off x="6126400" y="1004250"/>
            <a:ext cx="0" cy="356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117"/>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Helia: 4x Developer Capacity. 35% Time Savings. AI-First.</a:t>
            </a:r>
            <a:endParaRPr/>
          </a:p>
        </p:txBody>
      </p:sp>
      <p:sp>
        <p:nvSpPr>
          <p:cNvPr id="681" name="Google Shape;681;p117"/>
          <p:cNvSpPr txBox="1"/>
          <p:nvPr>
            <p:ph idx="1" type="body"/>
          </p:nvPr>
        </p:nvSpPr>
        <p:spPr>
          <a:xfrm>
            <a:off x="311700" y="1152475"/>
            <a:ext cx="1607700" cy="7110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“Workato was pivotal in helping us enhance our customer experience offering. They moved quickly, deployed quickly, listened to Helia at every step of the way, and strived for perfection. The Workato team actively sought out product feedback, demonstrating exceptional customer-centricity.” — Neil Rodgers, Digital Solutions Director, Helia
Industry: Mortgage Insurance, Australia | $52K ARR | 158 active recipes | Full platform adoption
Challenge: Custom Java code for invoice generation and approval was consuming developer capacity. AI-first strategy stalled without a scalable IDP and orchestration foundation.
Outcomes: 4x more developers available after replacing custom Java with Workato recipes • 35% time savings on invoice and approval workflows • AWS Bedrock + Anthropic Claude LLM deployed for AI document processing • Zero Data Logging + Audit Streaming + SCIM + Event Streams all active • Workato now serves as the central IT problem-solving platform.
Workato how: IDP Genie on AWS Bedrock/Claude extracts invoice data → Teams approval routing → SAP ERP submission. POWER differentiator: Enterprise MCP + Zero Data Logging + Audit Streaming.</a:t>
            </a:r>
            <a:endParaRPr/>
          </a:p>
        </p:txBody>
      </p:sp>
      <p:sp>
        <p:nvSpPr>
          <p:cNvPr id="682" name="Google Shape;682;p117"/>
          <p:cNvSpPr txBox="1"/>
          <p:nvPr>
            <p:ph idx="2" type="body"/>
          </p:nvPr>
        </p:nvSpPr>
        <p:spPr>
          <a:xfrm>
            <a:off x="4832400" y="1152475"/>
            <a:ext cx="39999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sp>
        <p:nvSpPr>
          <p:cNvPr id="683" name="Google Shape;683;p117"/>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111010"/>
      </a:dk1>
      <a:lt1>
        <a:srgbClr val="FFFFFF"/>
      </a:lt1>
      <a:dk2>
        <a:srgbClr val="686868"/>
      </a:dk2>
      <a:lt2>
        <a:srgbClr val="F5F6F8"/>
      </a:lt2>
      <a:accent1>
        <a:srgbClr val="67EADD"/>
      </a:accent1>
      <a:accent2>
        <a:srgbClr val="5159F6"/>
      </a:accent2>
      <a:accent3>
        <a:srgbClr val="686868"/>
      </a:accent3>
      <a:accent4>
        <a:srgbClr val="E1FFFC"/>
      </a:accent4>
      <a:accent5>
        <a:srgbClr val="CED9FF"/>
      </a:accent5>
      <a:accent6>
        <a:srgbClr val="EDEEF1"/>
      </a:accent6>
      <a:hlink>
        <a:srgbClr val="351D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11010"/>
      </a:dk1>
      <a:lt1>
        <a:srgbClr val="FFFFFF"/>
      </a:lt1>
      <a:dk2>
        <a:srgbClr val="282525"/>
      </a:dk2>
      <a:lt2>
        <a:srgbClr val="F5F6F8"/>
      </a:lt2>
      <a:accent1>
        <a:srgbClr val="67EADD"/>
      </a:accent1>
      <a:accent2>
        <a:srgbClr val="5159F6"/>
      </a:accent2>
      <a:accent3>
        <a:srgbClr val="686868"/>
      </a:accent3>
      <a:accent4>
        <a:srgbClr val="51C4F6"/>
      </a:accent4>
      <a:accent5>
        <a:srgbClr val="E1FFFC"/>
      </a:accent5>
      <a:accent6>
        <a:srgbClr val="E9EEFF"/>
      </a:accent6>
      <a:hlink>
        <a:srgbClr val="351D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